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O lord, rebuke me not in your wrath: neither chasten me in your hot displeasure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O lord, rebuke me not in your wrath: neither chasten me in your hot displeasur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 yours arrows stick fast in me, and your hand presses me sore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re is no soundness in my flesh because of yours anger; neither is there any rest in my bones because of my sin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mine iniquities are gone over mine head: as an heavy burden they are too heavy for m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mine iniquities are gone over mine head: as an heavy burden they are too heavy for m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My wounds stink and are corrupt because of my foolishnes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 am troubled; I am bowed down greatly; I go mourning all the day long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For my loins are filled with a loathsome disease: and there is no soundness in my flesh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 am feeble and sore broken: I have roared by reason of the chaos of my heart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Lord, all my desire is before you; and my groaning is not hid from you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My heart pants, my strength fails me: as for the light of mine eyes, it also is gone from me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My heart pants, my strength fails me: as for the light of mine eyes, it also is gone from me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My lovers and my friends stand aloof from my sore; and my kinsmen stand far off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My lovers and my friends stand aloof from my sore; and my kinsmen stand far off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y also that seek after my life lay snares for me: and they that seek my hurt speak mischievous things, and imagine deceits all the day long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y also that seek after my life lay snares for me: and they that seek my hurt speak mischievous things, and imagine deceits all the day long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But I, as a deaf man, heard not; and I was as a dumb man that opens not his mouth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us I was as a man that hears not, and in whose mouth are no reproofs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For in you, O LORD, do I hope: you will hear, O Lord my God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For I said, Hear me, lest otherwise they should rejoice over me: when my foot slips, they magnify themselves against me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For I said, Hear me, lest otherwise they should rejoice over me: when my foot slips, they magnify themselves against me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For I am ready to halt, and my sorrow is continually before me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For I will declare mine iniquity; I will be sorry for my sin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But mine enemies are lively, and they are strong: and they that hate me wrongfully are multiplied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But mine enemies are lively, and they are strong: and they that hate me wrongfully are multiplied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hey also that render evil for good are mine adversaries; because I follow the thing that good is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Forsake me not, O LORD: O my God, be not far from me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Make haste to help me, O Lord my salvation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58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உம்முடைய கோபத்தில் என்னைக் கடிந்துகொள்ளாதேயும்; உம்முடைய உக்கிரத்தில் என்ன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ண்டியாதே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்முடைய அம்புகள் எனக்குள்ளே தைத்திருக்கிறது; உமது கை என்னை இருத்த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து கோபத்தினால் என் மாம்சத்தில் ஆரோக்கியமில்லை; என் பாவத்தினால் என் எலும்புகளில் சவுக்கியம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அக்கிரமங்கள் என் தலைக்குமேலாகப் பெருகிற்று, அவைகள் பாரச்சுமையைப்போல என்னால் தாங்கக் கூடா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ரமா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மதிகேட்டினிமித்தம் என் புண்கள் அழுகி நாற்றமெடுத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வேதனைப்பட்டு ஒடுங்கினேன்; நாள்முழுதும் துக்கப்பட்டுத் திரி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குடல்கள் எரிபந்தமாய் எரிகிறது, என் மாம்சத்தில் ஆரோக்கியம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பெலனற்றுப்போய், மிகவும் நொறுக்கப்பட்டேன்; என் இருதயத்தின் கொந்தளிப்பினால் கதற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ண்டவரே, என் ஏங்கலெல்லாம் உமக்கு முன்பாக இருக்கிறது; என் தவிப்பு உமக்கு மறைவாயிருக்க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உள்ளம் குழம்பி அலைகிறது; என் பெலன் என்னை விட்டு விலகி, என் கண்களின் ஒளி முதல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ல்லாமற்போ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சிநேகிதரும் என் தோழரும் என் வாதையைக் கண்டு விலகுகிறார்கள்; என் இனத்தாரும் தூரத்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ற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பிராணனை வாங்கத்தேடுகிறவர்கள் எனக்குக் கண்ணிகளை வைக்கிறார்கள்; எனக்குப் பொல்லாங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டுகிறவர்கள் கேடானவைகளைப்பேசி, நாள்முழுதும் வஞ்சனைகளை யோசி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ோ செவிடனைப்போலக் கேளாதவனாகவும், ஊமையனைப்போல வாய்திறவாதவனாகவும் இ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ாதுகேளாதவனும், தன் வாயில் மறு உத்தரவுகளில்லாதவனுமாயிருக்கிற மனுஷனைப்போலா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ாவே, உமக்குக் காத்திருக்கிறேன்; என் தேவனாகிய ஆண்டவரே, நீர் மறு உத்தரவு அருளி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என்னிமித்தம் சந்தோஷப்படாதபடிக்கு இப்படிச்சொன்னேன்; என் கால் தவறும்போது என்மே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ெருமைபாராட்டுவார்கள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தடுமாறி விழ ஏதுவாயிருக்கிறேன்; என் துக்கம் எப்பொழுதும் என் முன்பாக இ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அக்கிரமத்தை நான் அறிக்கையிட்டு, என் பாவத்தினிமித்தம் விசாரப்பட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சத்துருக்கள் வாழ்ந்து பலத்திருக்கிறார்கள்; முகாந்தரமில்லாமல் என்னைப் பகைக்கிற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ெருகியி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நன்மையைப் பின்பற்றுகிறபடியால், நன்மைக்குத் தீமை செய்கிறவர்கள் என்னை விரோதி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ாவே, என்னைக் கைவிடாதேயும்; என் தேவனே, எனக்குத் தூரமாயிராதே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இரட்சிப்பாகிய ஆண்டவரே, எனக்குச் சகாயஞ்செய்யத் தீவிர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2026-11-01T18:59:57Z</dcterms:created>
  <dcterms:modified xsi:type="dcterms:W3CDTF">2026-11-01T18:59:57Z</dcterms:modified>
  <dc:title>சங்கீதம் : 38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