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rebuke me not in your wrath: neither chasten me in your hot displeasur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rebuke me not in your wrath: neither chasten me in your hot displeasu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rs arrows stick fast in me, and your hand presses me sor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 is no soundness in my flesh because of yours anger; neither is there any rest in my bones because of my si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mine iniquities are gone over mine head: as an heavy burden they are too heavy for m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mine iniquities are gone over mine head: as an heavy burden they are too heavy for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y wounds stink and are corrupt because of my foolishne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am troubled; I am bowed down greatly; I go mourning all the day lo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my loins are filled with a loathsome disease: and there is no soundness in my fles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am feeble and sore broken: I have roared by reason of the chaos of my hear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ord, all my desire is before you; and my groaning is not hid from you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y heart pants, my strength fails me: as for the light of mine eyes, it also is gone from 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y heart pants, my strength fails me: as for the light of mine eyes, it also is gone from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lovers and my friends stand aloof from my sore; and my kinsmen stand far off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lovers and my friends stand aloof from my sore; and my kinsmen stand far off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also that seek after my life lay snares for me: and they that seek my hurt speak mischievous things, and imagine deceits all the day long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y also that seek after my life lay snares for me: and they that seek my hurt speak mischievous things, and imagine deceits all the day lo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I, as a deaf man, heard not; and I was as a dumb man that opens not his mout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us I was as a man that hears not, and in whose mouth are no reproof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in you, O LORD, do I hope: you will hear, O Lord my Go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said, Hear me, lest otherwise they should rejoice over me: when my foot slips, they magnify themselves against m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I said, Hear me, lest otherwise they should rejoice over me: when my foot slips, they magnify themselves against m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I am ready to halt, and my sorrow is continually before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will declare mine iniquity; I will be sorry for my sin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mine enemies are lively, and they are strong: and they that hate me wrongfully are multipli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ut mine enemies are lively, and they are strong: and they that hate me wrongfully are multipli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y also that render evil for good are mine adversaries; because I follow the thing that good i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sake me not, O LORD: O my God, be not far from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ake haste to help me, O Lord my salva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கோபத்தில் என்னைக் கடிந்துகொள்ளாதேயும்; உம்முடைய உக்கிரத்தில்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ட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அம்புகள் எனக்குள்ளே தைத்திருக்கிறது; உமது கை என்னை இருத்த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கோபத்தினால் என் மாம்சத்தில் ஆரோக்கியமில்லை; என் பாவத்தினால் என் எலும்புகளில் சவுக்கிய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அக்கிரமங்கள் என் தலைக்குமேலாகப் பெருகிற்று, அவைகள் பாரச்சுமையைப்போல என்னால் தாங்கக் கூட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ம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திகேட்டினிமித்தம் என் புண்கள் அழுகி நாற்றமெடு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ேதனைப்பட்டு ஒடுங்கினேன்; நாள்முழுதும் துக்கப்பட்டுத் திரி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குடல்கள் எரிபந்தமாய் எரிகிறது, என் மாம்சத்தில் ஆரோக்கிய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ெலனற்றுப்போய், மிகவும் நொறுக்கப்பட்டேன்; என் இருதயத்தின் கொந்தளிப்பினால் கதற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என் ஏங்கலெல்லாம் உமக்கு முன்பாக இருக்கிறது; என் தவிப்பு உமக்கு மறைவ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உள்ளம் குழம்பி அலைகிறது; என் பெலன் என்னை விட்டு விலகி, என் கண்களின் ஒளி முதல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ிநேகிதரும் என் தோழரும் என் வாதையைக் கண்டு விலகுகிறார்கள்; என் இனத்தாரும் தூர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ராணனை வாங்கத்தேடுகிறவர்கள் எனக்குக் கண்ணிகளை வைக்கிறார்கள்; எனக்குப் பொல்லா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ுகிறவர்கள் கேடானவைகளைப்பேசி, நாள்முழுதும் வஞ்சனைகளை யோச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ோ செவிடனைப்போலக் கேளாதவனாகவும், ஊமையனைப்போல வாய்திறவாதவனாகவும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ுகேளாதவனும், தன் வாயில் மறு உத்தரவுகளில்லாதவனுமாயிருக்கிற மனுஷனைப்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ாவே, உமக்குக் காத்திருக்கிறேன்; என் தேவனாகிய ஆண்டவரே, நீர் மறு உத்தரவு அருள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என்னிமித்தம் சந்தோஷப்படாதபடிக்கு இப்படிச்சொன்னேன்; என் கால் தவறும்போது எ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மைபாராட்டுவ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தடுமாறி விழ ஏதுவாயிருக்கிறேன்; என் துக்கம் எப்பொழுதும் என் முன்பாக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அக்கிரமத்தை நான் அறிக்கையிட்டு, என் பாவத்தினிமித்தம் விசார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் வாழ்ந்து பலத்திருக்கிறார்கள்; முகாந்தரமில்லாமல் என்னைப் பகைக்கிற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கி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நன்மையைப் பின்பற்றுகிறபடியால், நன்மைக்குத் தீமை செய்கிறவர்கள் என்னை விரோத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என்னைக் கைவிடாதேயும்; என் தேவனே, எனக்குத் தூரமாயிர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இரட்சிப்பாகிய ஆண்டவரே, எனக்குச் சகாயஞ்செய்யத் தீவி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2026-09-17T05:42:19Z</dcterms:created>
  <dcterms:modified xsi:type="dcterms:W3CDTF">2026-09-17T05:42:19Z</dcterms:modified>
  <dc:title>சங்கீதம்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