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presProps" Target="presProps.xml"/>
  <Relationship Id="rId52" Type="http://schemas.openxmlformats.org/officeDocument/2006/relationships/viewProps" Target="viewProps.xml"/>
  <Relationship Id="rId5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கடலின் தண்ணீர்கள் குறைந்து, நதியும் வற்றி வறண்டுபோ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றுகளைத் திருப்பிவிடுவார்கள்; அரணிப்பான அகழிகள் வெறுமையாகி வறண்டுபோம்; கொறுக்கையும் நாணலும் வாட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றுகளைத் திருப்பிவிடுவார்கள்; அரணிப்பான அகழிகள் வெறுமையாகி வறண்டுபோம்; கொறுக்கையும் நாணலும் வாட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தியோரத்திலும் நதிமுகத்திலுமிருக்கிற மடலுள்ள செடிகளும், நதியருகே விதைக்கப்பட்ட யாவும் உலர்ந்துபோம்; அது பறக்கடிக்கப்பட்டு இல்லாதேபோ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தியோரத்திலும் நதிமுகத்திலுமிருக்கிற மடலுள்ள செடிகளும், நதியருகே விதைக்கப்பட்ட யாவும் உலர்ந்துபோம்; அது பறக்கடிக்கப்பட்டு இல்லாதேபோ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ீன்பிடிக்கிறவர்கள் பெருமூச்சுவிடுவார்கள், நதியிலே தூண்டில்போடுகிற யாவரும் துக்கிப்பார்கள்; தண்ணீர்களின்மேல் வலைகளை வீசுகிறவர்கள் சலித்துப்போவ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ீன்பிடிக்கிறவர்கள் பெருமூச்சுவிடுவார்கள், நதியிலே தூண்டில்போடுகிற யாவரும் துக்கிப்பார்கள்; தண்ணீர்களின்மேல் வலைகளை வீசுகிறவர்கள் சலித்துப்போவ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ெல்லிய சணலைப் பக்குவப்படுத்துகிறவர்களும், சல்லாக்களை நெய்கிறவர்களும் நாணுவ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ீன் வளர்க்கிற குளங்களைக் கூலிக்கு அணைக்கட்டுகிற அனைவருடைய அணைக்கட்டுகளும் உடைந்துபோ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ீன் வளர்க்கிற குளங்களைக் கூலிக்கு அணைக்கட்டுகிற அனைவருடைய அணைக்கட்டுகளும் உடைந்துபோ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ோவான்பட்டணத்தின் பிரபுக்களானவர்கள் மூடர்கள்; பார்வோனுடைய ஞானமுள்ள ஆலோசனைக்காரரின் ஆலோசனை மதியீனமாயிற்று: நான் ஞானிகளின் புத்திரன், நான் பூர்வ ராஜாக்களின் குமாரன் என்று பார்வோனுடனே எப்படிச் சொல்லுகிறீர்கள்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ோவான்பட்டணத்தின் பிரபுக்களானவர்கள் மூடர்கள்; பார்வோனுடைய ஞானமுள்ள ஆலோசனைக்காரரின் ஆலோசனை மதியீனமாயிற்று: நான் ஞானிகளின் புத்திரன், நான் பூர்வ ராஜாக்களின் குமாரன் என்று பார்வோனுடனே எப்படிச் சொல்லுகிறீர்கள்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எங்கே? உன் ஞானிகள் எங்கே? சேனைகளின் கர்த்தர் எகிப்தைக்குறித்துப் பண்ணின யோசனையை அவர்கள் உனக்குத் தெரிவிக்கட்டும்; அல்லது தாங்களே அறிந்துகொள்ளட்ட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எங்கே? உன் ஞானிகள் எங்கே? சேனைகளின் கர்த்தர் எகிப்தைக்குறித்துப் பண்ணின யோசனையை அவர்கள் உனக்குத் தெரிவிக்கட்டும்; அல்லது தாங்களே அறிந்துகொள்ளட்ட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ோவான் பிரபுக்கள் மூடரானார்கள்; நோப்பின் பிரபுக்கள் மோசம்போனார்கள்; எகிப்தையும் அதின் கோத்திரத்தலைவரையும் வழிதப்பப்பண்ணுகி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ோவான் பிரபுக்கள் மூடரானார்கள்; நோப்பின் பிரபுக்கள் மோசம்போனார்கள்; எகிப்தையும் அதின் கோத்திரத்தலைவரையும் வழிதப்பப்பண்ணுகி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் அதின் நடுவில் தாறுமாறுகளின் ஆவியை வரப்பண்ணினார்; ஆனதுகொண்டு வெறியன் வாந்திபண்ணி, தள்ளாடித் திரிகிறதுபோல அவர்கள் எகிப்தை அதின் எல்லாச் செய்கையிலும் தள்ளாடித் திரியப்பண்ணுகி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் அதின் நடுவில் தாறுமாறுகளின் ஆவியை வரப்பண்ணினார்; ஆனதுகொண்டு வெறியன் வாந்திபண்ணி, தள்ளாடித் திரிகிறதுபோல அவர்கள் எகிப்தை அதின் எல்லாச் செய்கையிலும் தள்ளாடித் திரியப்பண்ணுகி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கிப்தில் தலையாகிலும் வாலாகிலும் கிளையாகிலும் நாணலாகிலும் செய்யும் வேலை ஒன்றுமிரா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கிப்தில் தலையாகிலும் வாலாகிலும் கிளையாகிலும் நாணலாகிலும் செய்யும் வேலை ஒன்றுமிரா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க்காலத்திலே எகிப்தியர் பெண்டுகளைப்போலிருந்து, சேனைகளின் கர்த்தர் தங்கள்மேல் அசைக்கும் கையசைவிலே அஞ்சி நடுங்குவ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க்காலத்திலே எகிப்தியர் பெண்டுகளைப்போலிருந்து, சேனைகளின் கர்த்தர் தங்கள்மேல் அசைக்கும் கையசைவிலே அஞ்சி நடுங்குவ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ேனைகளின் கர்த்தர் அவர்களுக்கு விரோதமாக நிர்ணயித்துக்கொண்ட ஆலோசனையினிமித்தம் யூதாவின் தேசம் எகிப்தியருக்குப் பயங்கரமாயிருக்கும்; தனக்குள் அதை நினைக்கிறவனெவனும் திடுக்கிடுவ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ேனைகளின் கர்த்தர் அவர்களுக்கு விரோதமாக நிர்ணயித்துக்கொண்ட ஆலோசனையினிமித்தம் யூதாவின் தேசம் எகிப்தியருக்குப் பயங்கரமாயிருக்கும்; தனக்குள் அதை நினைக்கிறவனெவனும் திடுக்கிடுவ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க்காலத்திலே எகிப்துதேசத்திலிருக்கும் ஐந்து பட்டணங்கள் கானான் பாஷையைப் பேசி, சேனைகளின் கர்த்தரை முன்னிட்டு ஆணையிடும்; அவைகளில் ஒன்று நிர்மூலமான பட்டணம் என்னப்பட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க்காலத்திலே எகிப்துதேசத்திலிருக்கும் ஐந்து பட்டணங்கள் கானான் பாஷையைப் பேசி, சேனைகளின் கர்த்தரை முன்னிட்டு ஆணையிடும்; அவைகளில் ஒன்று நிர்மூலமான பட்டணம் என்னப்பட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க்காலத்திலே எகிப்துதேசத்தின் நடுவிலே கர்த்தருக்கு ஒரு பலிபீடமும், அதின் எல்லையருகே கர்த்தருக்கு ஒரு ஸ்தம்பமும் உண்டாயிருக்க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ு எகிப்து தேசத்திலே சேனைகளின் கர்த்தருக்கு அடையாளமும் சாட்சியுமாயிருக்கும்; ஒடுக்குகிறவர்களினிமித்தம் அவர்கள் கர்த்தரைநோக்கிக் கூப்பிடுவார்கள்; அப்போது அவர்களுக்கு ஒரு இரட்சகனையும், ஒரு பெலவானையும் அனுப்பி அவர்களை விடுவிப்ப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ு எகிப்து தேசத்திலே சேனைகளின் கர்த்தருக்கு அடையாளமும் சாட்சியுமாயிருக்கும்; ஒடுக்குகிறவர்களினிமித்தம் அவர்கள் கர்த்தரைநோக்கிக் கூப்பிடுவார்கள்; அப்போது அவர்களுக்கு ஒரு இரட்சகனையும், ஒரு பெலவானையும் அனுப்பி அவர்களை விடுவிப்ப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கர்த்தர் எகிப்தியருக்கு அறியப்படுவார்; எகிப்தியர் கர்த்தரை அக்காலத்திலே அறிந்து, அவருக்குப் பலிகளோடும் காணிக்கைகளோடும் ஆராதனைசெய்து கர்த்தருக்குப் பொருத்தனைகளைப்பண்ணி அவைகளைச் செலுத்துவ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கர்த்தர் எகிப்தியருக்கு அறியப்படுவார்; எகிப்தியர் கர்த்தரை அக்காலத்திலே அறிந்து, அவருக்குப் பலிகளோடும் காணிக்கைகளோடும் ஆராதனைசெய்து கர்த்தருக்குப் பொருத்தனைகளைப்பண்ணி அவைகளைச் செலுத்துவ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் எகிப்தியரை வாதையினால் அடிப்பார்; அடித்து குணமாக்குவார்; அவர்கள் கர்த்தரிடத்தில் மனந்திரும்புவார்கள்; அப்பொழுது அவர்கள் விண்ணப்பத்தைக் கேட்டு, அவர்களைக் குணமாக்குவ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் எகிப்தியரை வாதையினால் அடிப்பார்; அடித்து குணமாக்குவார்; அவர்கள் கர்த்தரிடத்தில் மனந்திரும்புவார்கள்; அப்பொழுது அவர்கள் விண்ணப்பத்தைக் கேட்டு, அவர்களைக் குணமாக்குவ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க்காலத்திலே எகிப்திலிருந்து அசீரியாவுக்குப் போகிற பெரும்பாதை உண்டாயிருக்கும்; அசீரியர் எகிப்துக்கும், எகிப்தியர் அசீரியாவுக்கும் வந்து, எகிப்தியர் அசீரியரோடுங்கூட ஆராதனை செய்வ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க்காலத்திலே எகிப்திலிருந்து அசீரியாவுக்குப் போகிற பெரும்பாதை உண்டாயிருக்கும்; அசீரியர் எகிப்துக்கும், எகிப்தியர் அசீரியாவுக்கும் வந்து, எகிப்தியர் அசீரியரோடுங்கூட ஆராதனை செய்வ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க்காலத்திலே இஸ்ரவேல் எகிப்தோடும் அசீரியாவோடும் மூன்றாவதாக பூமியின் நடுவில் ஆசீர்வாதமாயிருக்க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க்காலத்திலே இஸ்ரவேல் எகிப்தோடும் அசீரியாவோடும் மூன்றாவதாக பூமியின் நடுவில் ஆசீர்வாதமாயிருக்க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ைக் குறித்துச் சேனைகளின் கர்த்தர்: எகிப்தியராகிய என் ஜனமும், அசீரியராகிய என் கரத்தின் கிரியையும், இஸ்ரவேலராகிய என் சுதந்தரமும் ஆசீர்வதிக்கப்பட்டது என்று சொல்லி, அவர்களை ஆசீர்வதிப்ப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ைக் குறித்துச் சேனைகளின் கர்த்தர்: எகிப்தியராகிய என் ஜனமும், அசீரியராகிய என் கரத்தின் கிரியையும், இஸ்ரவேலராகிய என் சுதந்தரமும் ஆசீர்வதிக்கப்பட்டது என்று சொல்லி, அவர்களை ஆசீர்வதிப்ப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கிப்தின் பாரம். இதோ, கர்த்தர் வேகமான மேகத்தின்மேல் ஏறி எகிப்துக்கு வருவார்; அப்பொழுது எகிப்தின் விக்கிரகங்கள் அவருக்கு முன்பாகக் குலுங்கும், எகிப்தின் இருதயம் தனக்குள்ளே கரைந்துபோக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கிப்தின் பாரம். இதோ, கர்த்தர் வேகமான மேகத்தின்மேல் ஏறி எகிப்துக்கு வருவார்; அப்பொழுது எகிப்தின் விக்கிரகங்கள் அவருக்கு முன்பாகக் குலுங்கும், எகிப்தின் இருதயம் தனக்குள்ளே கரைந்துபோக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கோதரனோடே சகோதரனும், சிநேகிதனோடே சிநேகிதனும், பட்டணத்தோடே பட்டணமும் ராஜ்யத்தோடே ராஜ்யமும் யுத்தம்பண்ணும்படியாய், எகிப்தியரை எகிப்தியரோடே போர் கலக்கப்பண்ணுவ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கோதரனோடே சகோதரனும், சிநேகிதனோடே சிநேகிதனும், பட்டணத்தோடே பட்டணமும் ராஜ்யத்தோடே ராஜ்யமும் யுத்தம்பண்ணும்படியாய், எகிப்தியரை எகிப்தியரோடே போர் கலக்கப்பண்ணுவ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ினால் எகிப்தியருடைய ஆவி அவர்களுக்குள் சோர்ந்துபோகும்; அவர்கள் ஆலோசனையை முழுகிப்போகப் பண்ணுவேன்; அப்பொழுது விக்கிரகங்களையும், மந்திரவாதிகளையும் சன்னதக்காரர்களையும், குறிசொல்லுகிறவர்களையும் தேடுவ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ினால் எகிப்தியருடைய ஆவி அவர்களுக்குள் சோர்ந்துபோகும்; அவர்கள் ஆலோசனையை முழுகிப்போகப் பண்ணுவேன்; அப்பொழுது விக்கிரகங்களையும், மந்திரவாதிகளையும் சன்னதக்காரர்களையும், குறிசொல்லுகிறவர்களையும் தேடுவ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எகிப்தியரைக் கடினமான அதிபதியின் கையில் ஒப்பிப்பேன்; கடூரமான ராஜா அவர்களை ஆளுவானென்று சேனைகளின் கர்த்தராகிய ஆண்டவர் சொல்லுகி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எகிப்தியரைக் கடினமான அதிபதியின் கையில் ஒப்பிப்பேன்; கடூரமான ராஜா அவர்களை ஆளுவானென்று சேனைகளின் கர்த்தராகிய ஆண்டவ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94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ಇದಲ್ಲದೆ ಸಮುದ್ರದ ಕಡೆಯಿಂದ ನೀರು ಬತ್ತಿ ಹೋಗುವದು; ನದಿಗಳು ಇಂಗಿ ಒಣಗ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ದಿ ಗಳು ನಾರುವವು ಅವರು ನದಿಗಳನ್ನು ದೂರಕ್ಕೆ ತಿರು ಗಿಸುವರು ತೊರೆಗಳು ಇಳಿದು ನೀರಿಲ್ಲದೆ ಹೋಗು ವವು; ಆಪ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ಂಬುಹುಲ್ಲೂ ಬಾಡ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ದಿಯ ಹತ್ತಿರ, ನದಿತೀರದಲ್ಲಿಯೇ ಇರುವ ಬಯಲುಗಳು, ನದಿಯ ಬಳಿಯಲ್ಲಿ ಬಿತ್ತಿದ ಹೊಲಗಳೆಲ್ಲವೂ ಒಣಗಿ ಬಡಿಯಲ್ಪಟ್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ಲ್ಲದೆ ಹೋಗ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ವಿಾನು ಗಾರರು ಕೂಡಾ ದುಃಖಿಸುವರು ಮತ್ತು ನದಿಯಲ್ಲಿ ಗಾಳ ಹಾಕುವವರು ಪ್ರಲಾಪಿಸುವರು, ನೀರಿನ ಮೇಲೆ ಬಲೆ ಬೀಸುವ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ುಗ್ಗಿಹೋಗ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ಯವಾದ ನಾರಿನ ಕೆಲಸದವರು, ಬಟ್ಟೆ ನೇಯುವವರು ನಾಚಿಕೊ ಳ್ಳ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ಅವರ ಉದ್ದೇಶಗಳು ಮುರಿದು ಹೋಗು ವವು. ತೂಬಿನ ನೀರುಗಳನ್ನು ಕೊಳದ ನೀರುಗಳನ್ನು ವಿಾನಿಗೋಸ್ಕರ ಮಾಡಿದ್ದ ಉದ್ದೇಶಗಳೆಲ್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ರಿದು ಹೋಗ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ಚೋಯನಿನ ಪ್ರಧಾನರು ನಿಜ ವಾಗಿ ಮೂರ್ಖರು, ಫರೋಹನ ಜ್ಞಾನವುಳ್ಳ ಸಲಹೆ ಗಾರರ ಆಲೋಚನೆಯು ಬುದ್ಧಿಹೀನವೇ. ನಾನು ಜ್ಞಾನಿ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ಗನೆಂದು ಪುರಾತನ ರಾಜವಂಶಿಯನು ಎಂದು ನೀವು ಫರೋಹನಿಗೆ ಹೇಳುವದು ಹೇಗೆ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ಅವರು ಎಲ್ಲಿದ್ದಾರೆ? ನಿನ್ನ ಜ್ಞಾನಿಗಳು ಎಲ್ಲಿ? ಅವರು ನಿನಗೆ ಹೇಳಲಿ. ಸೈನ್ಯಗಳ ಕರ್ತನು ಐಗುಪ್ತ್ಯರ ವಿಷಯ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ದ್ದೇಶಿಸಿದ್ದನ್ನು ಅವರು ತಿಳಿದು ಕೊಳ್ಳ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ಚೋಯನಿನ ಶ್ರೇಷ್ಠರು (ಪ್ರಧಾನರು) ಮೂರ್ಖರಾಗಿದ್ದಾರೆ. ನೋಫಿನ ಶ್ರೇಷ್ಠರು ಮೋಸ ಹೋಗಿದ್ದಾರೆ. ಐಗುಪ್ತದ ಗೋತ್ರ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ಮುಖರು ಅದನ್ನು ಭ್ರಮೆಗೊಳಿಸಿ ತಪ್ಪುದಾರಿಗೆಳೆದ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ಕರ್ತನು ಅದರ ಮಧ್ಯದಲ್ಲಿ ವಕ್ರವಾದ ಆತ್ಮವನ್ನು ಕಲ್ಪಿಸಿದ್ದಾನೆ (ಬೆರೆಸಿದ್ದಾನೆ). ಅಮಲೇರಿದವನು ಕಕ್ಕುತ್ತಾ ಓಲಾಡ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ಾರ ಐಗುಪ್ತವು ತನ್ನ ಒಂದೊಂದು ಕೆಲಸದಲ್ಲಿಯೂ ಓಲಾಡುವಂತೆ ಮಾಡ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ಇಲ್ಲವೆ ಐಗುಪ್ತದಲ್ಲಿ ತಲೆಯಾಗಲಿ ಬಾಲವಾಗಲಿ ಕೊಂಬೆಯಾಗಲಿ ಒಂದು ಕಡ್ಡಿಯಾಗಲಿ ಸಾಧಿಸಲು ಮಾಡತಕ್ಕ ಕೆಲಸವು ಒಂದಾದ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ಐಗುಪ್ತದ ಲ್ಲಿರ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 ದಿನದಲ್ಲಿ ಐಗುಪ್ತವು ಹೆಂಗಸರ ಹಾಗೆ ಇರು ವದು. ಸೈನ್ಯಗಳ ಕರ್ತನು ಅದರ ಮೇಲೆ ಆಡಿಸುವ ಕೈಯನ್ನು ಬೀಸುತ್ತಿರುವದರ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ೆದರಿ ಭಯಪಡು 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ಐಗುಪ್ತವು ಬೆಚ್ಚಿ ಬೀಳುವದಕ್ಕೆ ಯೆಹೂದ ದೇಶವು ಕಾರಣವಾಗುವದು; ಈ ದೇಶದ ಹೆಸರನ್ನು ಕೇಳುವ ಪ್ರತಿಯೊಬ್ಬನೂ ಸೈನ್ಯ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ು ಐಗುಪ್ತಕ್ಕೆ ಪ್ರತಿಕೂಲವಾಗಿ ಮಾಡಿಕೊಂಡಿರುವ ಆಲೋಚನೆ ಯನ್ನು ತಿಳಿದು ಬೆರಗಾಗ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ಆ ದಿವಸದಲ್ಲಿ ಕಾನಾನಿನ ಭಾಷೆಯನ್ನಾಡುವ ಐಗುಪ್ತದ ಐದು ಪಟ್ಟಣಗಳು ಸೈನ್ಯಗಳ ಕರ್ತನಿಗೆ ಆಣೆ ಇಟ್ಟುಕೊಳ್ಳ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ುಗಳಲ್ಲಿ ಒಂದರ ಹೆಸರು ನಾಶಪುರ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 ದಿನದಲ್ಲಿ ಐಗುಪ್ತದೇಶದ ಮಧ್ಯೆ ಕರ್ತನಿಗೆ ಬಲಿಪೀಠವೂ ದೇಶದ ಎಲ್ಲೆಯಲ್ಲಿ ಕರ್ತನಿಗೆ ಒಂದು ಸ್ತಂಭವೂ ಇರ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ಅದು ಸೈನ್ಯಗಳ ಕರ್ತನಿಗೆ ಐಗುಪ್ತ ದೇಶದಲ್ಲಿ ಗುರುತಾಗಿಯೂ ಸಾಕ್ಷಿ ಯಾಗಿಯೂ ಇರುವವು. ಹಿಂಸಕರ ದೆಸೆಯಿಂದ ಕರ್ತ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ೂಗಿ ಕೊಳ್ಳಲು ಆತನು ಅವರಿಗೆ ಒಬ್ಬ ಶೂರನಾದ ರಕ್ಷಕ ನನ್ನು ಕಳುಹಿಸಿ ಅವರನ್ನು ಬಿಡುಗಡೆ ಮಾ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ಕರ್ತನು ತನ್ನನ್ನು ಐಗುಪ್ತ್ಯರಿಗೆ ತಿಳಿಯಪಡಿಸಲು ಅವರು ಆ ದಿನದಲ್ಲಿ ಕರ್ತನನ್ನು ತಿಳಿದುಕೊಳ್ಳುವರು, ಬ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ಾಣಿಕೆಗಳಿಂದ ಸೇವೆಮಾಡುವರು. ಹೌದು, ಅವರು ಕರ್ತನಿಗೆ ಪ್ರಮಾಣ ಮಾಡಿಕೊಂಡು ನೆರ ವೇರಿಸ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ಇದಲ್ಲದೆ ಕರ್ತನು ಐಗುಪ್ತ್ಯರನ್ನು ಹೊಡೆಯುವನು, ಹೊಡೆದು ಸ್ವಸ್ಥಮಾಡುವನು. ಅವರು ಕರ್ತನ ಕಡೆಗೆ ತಿರುಗಿಕೊಳ್ಳುವರ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ತನು ಅವರನ್ನು ಆಲೈಸಿ ಸ್ವಸ್ಥಮಾ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ಆ ದಿವಸದಲ್ಲಿ ಐಗುಪ್ತದಿಂದ ಅಶ್ಶೂರಕ್ಕೆ ಹೋಗುವ ಒಂದು ರಾಜಮಾರ್ಗವಿರುವದು. ಅಶ್ಶೂ ರ್ಯರು ಐಗುಪ್ತಕ್ಕೂ ಐಗುಪ್ತ್ಯ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ಶ್ಶೂರ್ಯಕ್ಕೂ ಹೋಗಿ ಬರುವರು ಮತ್ತು ಐಗುಪ್ತ್ಯರು ಅಶ್ಶೂರ್ಯರೊಂದಿಗೆ (ಕರ್ತನನ್ನು) ಸೇವಿಸ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ಆ ದಿನದಲ್ಲಿ ಇಸ್ರಾಯೇಲು ಐಗುಪ್ತ್ಯರ ಸಂಗ ಡಲೂ ಅಶ್ಶೂರ್ಯರ ಸಂಗಡಲೂ ಮೂರನೆಯ ದಾಗಿ ದೇಶದ ಮಧ್ಯ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ಶೀರ್ವಾದವಾಗಿ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ನನ್ನ ಪ್ರಜೆಯಾದ ಐಗುಪ್ತಕ್ಕೂ ನನ್ನ ಕೈಗಳ ಕೆಲಸ ವಾದ ಅಶ್ಶೂರ್ಯಕ್ಕೂ ನನ್ನ ಸ್ವಾಸ್ತ್ಯವಾದ ಇಸ್ರಾಯೇ ಲಿಗೂ ನಿಮ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ಶೀರ್ವಾದ ಎಂದು ಹೇಳಿ ಅವರಿಗೆ ಆಶೀರ್ವಾದ ಕೊ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ಐಗುಪ್ತ್ಯರ ವಿಷಯವಾದ ದೈವೋಕ್ತಿ; ಇಗೋ ಕರ್ತನು ವೇಗವುಳ್ಳ ಮೇಘವನ್ನು ಹತ್ತಿಕೊಂಡು ಐಗುಪ್ತಕ್ಕೆ ಬರುತ್ತಾನೆ; ಆ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ಮ್ಮುಖ ನಾದಾಗ ಐಗುಪ್ತದ ವಿಗ್ರಹಗಳು ನಡುಗುವವು, ಐಗುಪ್ತ್ಯರ ಹೃದಯವು ಅವರ ಮಧ್ಯೆ ಕರ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ಇದಲ್ಲದೆ ನಾನು ಐಗುಪ್ತಕ್ಕೆ ವಿರೋಧವಾಗಿ ಐಗುಪ್ತ ವನ್ನು ಎಬ್ಬಿಸುವೆನು; ಸಹೋದರನಿಗೆ ವಿರೋದವಾಗಿ ಸಹೋದರ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ರೆಯವನಿಗೆ ವಿರೋದವಾಗಿ ನೆರೆ ಯವನೂ ಪಟ್ಟಣಕ್ಕೆ ವಿರೋಧವಾಗಿ ಪಟ್ಟಣವೂ ರಾಜ್ಯಕ್ಕೆ ವಿರೋಧವಾಗಿ ರಾಜ್ಯವೂ ಹೋರಾಡ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ಐಗುಪ್ತದ ಆತ್ಮವು ಅದರ ಮಧ್ಯದಲ್ಲಿ ಕುಂದುವದು; ಅದರ ಆಲೋಚನೆಯನ್ನು ಕೆಡಿಸಿಬಿಡುವೆನು; ಅಲ್ಲಿಯ ವರು ವಿಗ್ರಹ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ಟಗಾರರನ್ನೂ ಯಕ್ಷಣಿಗಾರ ರನ್ನೂ ಮಂತ್ರವಾದಿಗಳನ್ನೂ ಹುಡುಕ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ಇದ ಲ್ಲದೆ ಐಗುಪ್ತವನ್ನು ಕ್ರೂರನಾದ ಒಡೆಯನ ಕೈಗೆ ಒಪ್ಪಿಸುವೆನು; ಭಯಂಕರನಾದ ರಾಜನು ಅವರ ನ್ನಾಳುವನು ಎಂದು ಸೈನ್ಯ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ಾದ ಕರ್ತನ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2026-10-20T02:26:08Z</dcterms:created>
  <dcterms:modified xsi:type="dcterms:W3CDTF">2026-10-20T02:26:08Z</dcterms:modified>
  <dc:title>ಯೆಶಾಯನು : 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