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39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இயேசுவின் அன்பு – அது அளவிடமுடிய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ற்கரை மணலை கணக்கிட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அன்பிற்கீட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்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லுவை நாயகன் சிந்தியரத்தம் அன்பாய் வழி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பட்ட ஜனங்களை மீட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் போ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்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ம் பெருகின இ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ிருபை வெளிப்பட்டதே – பா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றுதல் போக்க சிலு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 வெள்ளம் பாய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் இயேச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ணிகள் அடித்து தொங்கிய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க்காய் அழ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வர்கள் நடுவில் – கதறிய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க்காய் அழ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மீட்க துடி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ர் இயேசுவின் அன்பு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2026-10-30T10:55:01Z</dcterms:created>
  <dcterms:modified xsi:type="dcterms:W3CDTF">2026-10-30T10:55:01Z</dcterms:modified>
  <dc:title>துதிப் பாடல்கள்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