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த்தியாகிய எஸ்தருடனே விருந்துண்ண, ராஜாவும் ஆமானும் வந்த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ரண்டாம் நாள் விருந்தில் திராட்சரசம் பரிமாறப்படும்போது, ராஜா எஸ்தரை நோக்கி: எஸ்தர் ராஜாத்தியே, உன் வேண்டுதல் என்ன? அது உனக்குக் கொடுக்கப்படும்; நீ கேட்கிற மன்றாட்டு என்ன? நீ ராஜ்யத்தில் பாதிமட்டும் கேட்டாலும் கிடைக்கு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த்தியாகிய எஸ்தர் பிரதியுத்தரமாக: ராஜாவே, உம்முடைய கண்களில் எனக்குக் கிருபை கிடைத்து, ராஜாவுக்குச் சித்தமாயிருந்தால் என் வேண்டுதலுக்கு என் ஜீவனும், என் மன்றாட்டுக்கு என் ஜனங்களும் எனக்குக் கட்டளையிடப்படுவத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ை அழித்துக் கொன்று நிர்மூலமாக்கும்படி நானும் என் ஜனங்களும் விற்கப்பட்டோம்; அடிமைகளாகவும் வெள்ளாட்டிகளாகவும் விற்கப்பட்டுப்போனாலும் நான் மவுனமாயிருப்பேன்; இப்பொழுதோ ராஜாவுக்கு உண்டாகும் நஷ்டத்துக்கு அந்தச் சத்துரு உத்தரவாதம்பண்ணமுடியாது என்ற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ராஜாவாகிய அகாஸ்வேரு மறுமொழியாக, ராஜாத்தியாகிய எஸ்தரை நோக்கி: இப்படிச் செய்யத்துணிரங்கொண்டவன் யார்? அவன் எங்கே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எஸ்தர்: சத்துருவும் பகைஞனுமாகிய அந்த மனிதன் இந்தத் துஷ்ட ஆமான்தான் என்றாள்; அப்பொழுது ராஜாவுக்கும் ராஜாத்திக்கும் முன்பாக ஆமான் திகிலடைந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ராஜா உக்கிரத்தோடே திராட்சரப் பந்தியை விட்டெழுந்து, அரமனைத்தோட்டத்திற்குப் போனான்; ராஜாவினால் தனக்குப் பொல்லாப்பு நிர்ணயிக்கப்பட்டதென்று ஆமான் கண்டு, ராஜாத்தியாகிய எஸ்தரிடத்தில் தன் பிராணனுக்காக விண்ணப்பம்பண்ண எழுந்து நி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ராஜா அரமனைத் தோட்டத்திலிருந்து திராட்சரசம் பரிமாறப்பட்ட இடத்துக்குத் திரும்பிவருகையில், எஸ்தர் உட்கார்ந்திருக்கிற மெத்தையின்மேல் ஆமான் விழுந்துகிடந்தான்; அப்பொழுது ராஜா: நான் அரமனையிலிருக்கும்போதே என் கண்முன்னே இவன் ராஜாத்தியைப் பலவந்தம் செய்யவேண்டுமென்றிருக்கிறானோ என்றான்; இந்த வார்த்தை ராஜாவின் வாயிலிருந்து பிறந்தவுடனே ஆமானின் முகத்தை மூடி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ராஜசமுகத்தில் இருக்கிற பிரதானிகளில் அற்போனா என்னுமொருவன்: இதோ, ராஜாவின் நன்மைக்காகப் பேசின மொர்தெகாய்க்கு ஆமான் செய்வித்த ஐம்பது முழ உயரமான தூக்குமரம் ஆமானின் வீட்டண்டையில் நாட்டப்பட்டிருக்கிறது என்றான்; அப்பொழுது ராஜா: அதிலே அவனைத் தூக்கிப்போடுங்கள்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ஆமான் மொர்தெகாய்க்கு ஆயத்தம்பண்ணின தூக்குமரத்தில் ஆமானையே தூக்கிப்போட்டார்கள்; அப்பொழுது ராஜாவின் உக்கிரம் தணி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ೂ ಹಾಮಾನನೂ ರಾಣಿಯಾದ ಎಸ್ತೇರಳ ಔತಣಕ್ಕ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ಎರಡನೇ ದಿನ ದ್ರಾಕ್ಷಾರಸದ ಔತಣಕ್ಕೆ ಬಂದಾಗ ಅರಸನು ಮತ್ತೂ ಎಸ್ತೇರಳಿಗೆ--ರಾಣಿಯಾದ ಎಸ್ತೇರಳೇ, ನಿನ್ನ ಬೇಡುವಿಕೆ ಏ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ನಿನಗೆ ಕೊಡಲ್ಪಡುವದು; ನಿನ್ನ ವಿಜ್ಞಾಪನೆ ಏನು? ಅದು ನನ್ನ ರಾಜ್ಯದ ಅರ್ಧದ ವರೆಗೆ ಇದ್ದರೂ ಕೊಡಲ್ಪಡುವ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ಗ ರಾಣಿಯಾದ ಎಸ್ತೇರಳು ಪ್ರತ್ಯುತ್ತರ ಕೊಟ್ಟು--ಓ ಅರಸನೇ, ನಾನು ನಿನ್ನ ಮುಂದೆ ದಯ ಹೊಂದಿದ ವಳಾಗಿದ್ದರೆ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ಿಗೆ ಮೆಚ್ಚಿಕೆಯಾಗಿದ್ದರೆ ನನ್ನ ಬೇಡುವಿಕೆಗೆ ನನ್ನ ಪ್ರಾಣವೂ ನನ್ನ ವಿಜ್ಞಾಪನೆಗೆ ನನ್ನ ಜನವೂ ಕೊಡಲ್ಪಡ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ನಾನೂ ನನ್ನ ಜನವೂ ಸಂಹರಿಸಲ್ಪಡುವದಕ್ಕೂ ಕೊಲ್ಲಲ್ಪ ಡುವದಕ್ಕೂ ನಾಶಮಾಡಲ್ಪಡುವದಕ್ಕೂ ಮಾರಲ್ಪಟ್ಟೆವು. ನಾ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ದಾಸಿಗಳಾಗಿ ಮಾರಲ್ಪಟ್ಟಿದ್ದರೆ ನಾನು ಸುಮ್ಮನೆ ಇರುತ್ತಿದ್ದೆನು; ಆದರೆ ವೈರಿ ಅರಸನ ನಷ್ಟಕ್ಕೆ ಸರಿಯಾಗಿ ಕೊಡಲಾರ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ರಸ ನಾದ ಅಹಷ್ವೇರೋಷನು--ರಾಣಿಯಾದ ಎಸ್ತೇರಳಿಗೆ ಪ್ರತ್ಯುತ್ತರವಾಗಿ ಈ ಪ್ರಕಾರ ಮಾಡಲು ತನ್ನ ಹೃದಯ ತುಂಬಿಕೊಂಡ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ರು? ಅವನು ಎಲ್ಲ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ಕ್ಕೆ ಎಸ್ತೇರಳು--ವೈರಿಯೂ ಶತ್ರುವೂ ಯಾರಂದರೆ ಈ ಕೆಟ್ಟವನಾದ ಹಾಮಾನನೇ ಅಂದಳು. ಆಗ ಹಾಮಾನನು ಅರಸನ, ರಾಣಿ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ದಲ್ಲಿ ಹೆದರಿ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ರಸನು ಕೋಪವುಳ್ಳವನಾಗಿ ದ್ರಾಕ್ಷಾ ರಸದ ಔತಣದಿಂದ ಎದ್ದು ಅರಮನೆಯ ತೋಟಕ್ಕೆ ಹೋದನು. ಆದರೆ ಹಾಮಾನನು ರಾಣಿಯಾದ ಎಸ್ತ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ಳ ಮುಂದೆ ತನ್ನ ಪ್ರಾಣಕ್ಕೋಸ್ಕರ ಬೇಡಿಕೊಳ್ಳುತ್ತಾ ನಿಂತನು, ಯಾಕಂದರೆ ಅರಸನಿಂದ ತನಗೆ ಕೇಡು ನಿರ್ಣಯವಾಯಿತ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ರಸನು ಅರ ಮನೆಯ ತೋಟದಿಂದ ದ್ರಾಕ್ಷಾರಸದ ಔತಣ ಸ್ಥಳಕ್ಕೆ ತಿರಿಗಿ ಬಂದಾಗ ಹಾಮಾನನು ಎಸ್ತೇರಳು ಕುಳಿತಿರುವ ಹಾಸಿಗ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ಬಿದ್ದಿದ್ದನು. ಆಗ ಅರಸನು--ನನ್ನ ಮುಂದೆ ಅವನು ರಾಣಿಯನ್ನು ಬಲಾತ್ಕಾರ ಮಾಡು ವನೋ ಅಂದನು. ಆ ಮಾತು ಅರಸನ ಬಾ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ಾಗ ಸೇವಕರು ಹಾಮಾನನ ಮುಖವನ್ನು ಮುಚ್ಚ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ಮನೆ ವಾರ್ತೆಯರಲ್ಲಿ ಒಬ್ಬನಾದ ಹರ್ಬೋನನು ಅರಸನ ಮುಂದೆ--ಇಗೋ, ಅರಸ ನನ್ನು ಕುರಿತು ಒಳ್ಳೇದನ್ನು ಹೇಳ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ರ್ದೆಕೈಗೋಸ್ಕರ ಹಾಮಾನನು ಮಾಡಿಸಿದ ಐವತ್ತು ಮೊಳ ಉದ್ದವಾದ ಗಲ್ಲಿನ ಮರವು ಹಾಮಾನನ ಮನೆಯಲ್ಲಿ ಅದೆ ಅಂದ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ು--ಅವನನ್ನು ಅದರಲ್ಲಿ ತೂಗು ಹಾಕಿರ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 ಮೊರ್ದೆಕೈ ಗೋಸ್ಕರ ಹಾಮಾನನು ಸಿದ್ಧ ಮಾಡಿಸಿದ್ದ ಗಲ್ಲಿನ ಮರದಲ್ಲಿ ಅವನನ್ನು ಹಾಕಿದರು. ಆಗ ಅರಸನ ಕೋಪ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ಂತ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ಸ್ತೇರಳ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2026-10-21T06:19:05Z</dcterms:created>
  <dcterms:modified xsi:type="dcterms:W3CDTF">2026-10-21T06:19:05Z</dcterms:modified>
  <dc:title>ಎಸ್ತೇರಳು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