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is the Lord, who ruleth over all :
Wake, wake, and sing ! wake, wake, and sing ! 
Down at His feet in adoration fall---- 
Praise and magnify our King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ye redeemed above, strike, strike your harps 
of love ! 
Hail the Blessed One ! hail the Mighty One ! 
Sweetly His wonders tell, loudly His glory swell----
Praise and magnify our King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reat is the Lord, who spake and it was done : 
Honour and strength, dominion He has w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reat is the Lord ! oh, come with holy mirth ; 
Come and rejoice, ye nations of the earth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Great is the Lord, and holy is His name !  
Angels and men, His wondrous works proclaim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2026-06-10T09:09:48Z</dcterms:created>
  <dcterms:modified xsi:type="dcterms:W3CDTF">2026-06-10T09:09:48Z</dcterms:modified>
  <dc:title>Hymn : 229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