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முந்தின கற்பலகைக்கு ஒத்த இரண்டு கற்பலகைகளை இழைத்துக்கொள்; நீ உடைத்துப்போட்ட முந்தின பலகைகளில் இருந்த வார்த்தைகளை அவைகளில் எழுத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முந்தின கற்பலகைக்கு ஒத்த இரண்டு கற்பலகைகளை இழைத்துக்கொள்; நீ உடைத்துப்போட்ட முந்தின பலகைகளில் இருந்த வார்த்தைகளை அவைகளில் எழுத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ியற்காலத்தில் நீ ஆயத்தமாகி, சீனாய் மலையில் ஏறி, அங்கே மலையின் உச்சியில் காலமே என் சமுகத்தில் வந்து நில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ியற்காலத்தில் நீ ஆயத்தமாகி, சீனாய் மலையில் ஏறி, அங்கே மலையின் உச்சியில் காலமே என் சமுகத்தில் வந்து நில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ோடே ஒருவனும் அங்கே வரக் கூடாது; மலையிலெங்கும் ஒருவனும் காணப்படவுங் கூடாது; இந்த மலையின் சமீபத்தில் ஆடுமாடு மேயவுங் கூடாது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ோடே ஒருவனும் அங்கே வரக் கூடாது; மலையிலெங்கும் ஒருவனும் காணப்படவுங் கூடாது; இந்த மலையின் சமீபத்தில் ஆடுமாடு மேயவுங் கூடாது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 முந்தின கற்பலகைகளுக்கு ஒத்த இரண்டு கற்பலகைகளை இழைத்து, அதிகாலமே எழுந்திருந்து, கர்த்தர் தனக்குக் கட்டளையிட்டபடியே அவ்விரண்டு கற்பலகைகளையும் தன் கையிலே எடுத்துக்கொண்டு, சீனாய்மலையில் ஏற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 முந்தின கற்பலகைகளுக்கு ஒத்த இரண்டு கற்பலகைகளை இழைத்து, அதிகாலமே எழுந்திருந்து, கர்த்தர் தனக்குக் கட்டளையிட்டபடியே அவ்விரண்டு கற்பலகைகளையும் தன் கையிலே எடுத்துக்கொண்டு, சீனாய்மலையில் ஏற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ஒரு மேகத்தில் இறங்கி, அங்கே அவன் அருகே நின்று, கர்த்தருடைய நாமத்தைக் கூற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னுக்கு முன்பாகக் கடந்துபோகிறபோது, அவர்: கர்த்தர், கர்த்தர்; இரக்கமும், கிருபையும், நீடிய சாந்தமும், மகா தயையும், சத்தியமுமுள்ள தே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னுக்கு முன்பாகக் கடந்துபோகிறபோது, அவர்: கர்த்தர், கர்த்தர்; இரக்கமும், கிருபையும், நீடிய சாந்தமும், மகா தயையும், சத்தியமுமுள்ள தே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தீவிரமாகத் தரைமட்டும் குனிந்து பணிந்துகொண்ட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உம்முடைய கண்களில் எனக்குக் கிருபை கிடைத்ததானால், எங்கள் நடுவில் ஆண்டவர் எழுந்தருளவேண்டும்; இந்த ஜனங்கள் வணங்காக் கழுத்துள்ளவர்கள்; நீரோ, எங்கள் அக்கிரமத்தையும் எங்கள் பாவத்தையும் மன்னித்து, எங்களை உமக்குச் சுதந்தரமாக ஏற்றுக்கொள்ள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உம்முடைய கண்களில் எனக்குக் கிருபை கிடைத்ததானால், எங்கள் நடுவில் ஆண்டவர் எழுந்தருளவேண்டும்; இந்த ஜனங்கள் வணங்காக் கழுத்துள்ளவர்கள்; நீரோ, எங்கள் அக்கிரமத்தையும் எங்கள் பாவத்தையும் மன்னித்து, எங்களை உமக்குச் சுதந்தரமாக ஏற்றுக்கொள்ள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நான் உனக்குக் கட்டளையிடுகிறதைக் கைக்கொள்; எமோரியனையும், கானானியனையும், ஏத்தியனையும், பெரிசியனையும், ஏவியனையும், எபூசியனையும் உனக்கு முன்பாகத் துரத்திவிட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நான் உனக்குக் கட்டளையிடுகிறதைக் கைக்கொள்; எமோரியனையும், கானானியனையும், ஏத்தியனையும், பெரிசியனையும், ஏவியனையும், எபூசியனையும் உனக்கு முன்பாகத் துரத்திவிட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ச் சேருகிற தேசத்தின் குடிகளோடு உடன்படிக்கைபண்ணாதபடிக்கு எச்சரிக்கையாயிரு; பண்ணினால் அது உன் நடுவில் கண்ணிய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ச் சேருகிற தேசத்தின் குடிகளோடு உடன்படிக்கைபண்ணாதபடிக்கு எச்சரிக்கையாயிரு; பண்ணினால் அது உன் நடுவில் கண்ணிய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பலிபீடங்களை இடித்து, அவர்கள் சிலைகளைத் தகர்த்து, அவர்கள் தோப்புகளை வெட்டிப்போட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றுநாள் வேலைசெய்து, ஏழாம்நாளிலே ஓய்ந்திருப்பாயாக; விதைப்புக்காலத்திலும் அறுப்புக்காலத்திலும் ஓய்ந்திருப்ப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றுநாள் வேலைசெய்து, ஏழாம்நாளிலே ஓய்ந்திருப்பாயாக; விதைப்புக்காலத்திலும் அறுப்புக்காலத்திலும் ஓய்ந்திருப்ப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நாமம் எரிச்சலுள்ளவர் என்பது, அவர் எரிச்சலுள்ள தேவனே; ஆகையால், அந்நிய தேவனை நீ பணிந்துகொள்ளவேண்ட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துமை அறுப்பின் முதற்பலனைச் செலுத்தும் ஏழு வாரங்களின் பண்டிகையையும், வருஷமுடிவிலே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ேசத்தின் குடிகளோடே உடன்படிக்கை பண்ணுவாயானால், அவர்கள் தங்கள் தேவர்களைச் சோரமார்க்கமாய்ப் பின்பற்றி, தங்களுடைய தேவர்களுக்குப் பலியிடுவார்கள்; ஒருவன் உன்னை அழைக்கையில், நீ போய், அவன் பலியிட்டதிலே புசிப்பாய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ேசத்தின் குடிகளோடே உடன்படிக்கை பண்ணுவாயானால், அவர்கள் தங்கள் தேவர்களைச் சோரமார்க்கமாய்ப் பின்பற்றி, தங்களுடைய தேவர்களுக்குப் பலியிடுவார்கள்; ஒருவன் உன்னை அழைக்கையில், நீ போய், அவன் பலியிட்டதிலே புசிப்பாய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ருஷத்தில் மூன்றுதரம் உங்கள் ஆண்மக்கள் எல்லாரும் இஸ்ரவேலின் தேவனாயிருக்கிற கர்த்தராகிய ஆண்டவரின் சந்நிதியில் வரக்கட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ருஷத்தில் மூன்றுதரம் உங்கள் ஆண்மக்கள் எல்லாரும் இஸ்ரவேலின் தேவனாயிருக்கிற கர்த்தராகிய ஆண்டவரின் சந்நிதியில் வர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மாரத்திகளில் உன் குமாரருக்குப் பெண்களைக் கொள்ளுவாய்; அவர்கள் குமாரத்திகள் தங்கள் தேவர்களைச் சோரமார்க்கமாய்ப் பின்பற்றுவதும் அல்லாமல், உன் குமாரரையும் தங்கள் தேவர்களைச் சோரமார்க்கமாய்ப் பின்பற்றும்படி செய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மாரத்திகளில் உன் குமாரருக்குப் பெண்களைக் கொள்ளுவாய்; அவர்கள் குமாரத்திகள் தங்கள் தேவர்களைச் சோரமார்க்கமாய்ப் பின்பற்றுவதும் அல்லாமல், உன் குமாரரையும் தங்கள் தேவர்களைச் சோரமார்க்கமாய்ப் பின்பற்றும்படி செய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மாரத்திகளில் உன் குமாரருக்குப் பெண்களைக் கொள்ளுவாய்; அவர்கள் குமாரத்திகள் தங்கள் தேவர்களைச் சோரமார்க்கமாய்ப் பின்பற்றுவதும் அல்லாமல், உன் குமாரரையும் தங்கள் தேவர்களைச் சோரமார்க்கமாய்ப் பின்பற்றும்படி செய்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ப்பிக்கப்பட்ட தெய்வங்களை உங்களுக்கு உண்டாக்கவேண்ட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டும் பலியின் இரத்தத்தைப் புளித்தமாவுடன் செலுத்தவேண்டாம்; பஸ்கா பண்டிகையின் பலிய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டும் பலியின் இரத்தத்தைப் புளித்தமாவுடன் செலுத்தவேண்டாம்; பஸ்கா பண்டிகையின் பலிய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நிலத்தில் முதல் முதல் விளைந்த முதற்பலத்தை உங்கள் தேவனாகிய கர்த்தரின் ஆலயத்துக்குக் கொண்டுவாருங்கள். வெள்ளாட்டுக்குட்டியை அதின் தாயின் பாலிலே சமைக்கவேண்டாம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நிலத்தில் முதல் முதல் விளைந்த முதற்பலத்தை உங்கள் தேவனாகிய கர்த்தரின் ஆலயத்துக்குக் கொண்டுவாருங்கள். வெள்ளாட்டுக்குட்டியை அதின் தாயின் பாலிலே சமைக்கவேண்டாம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ப்பம் திறந்து பிறக்கிற யாவும், உன் ஆடுமாடுகளின் தலையீற்றான ஆண்கள் யாவும் என்னுடையவை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ப்பம் திறந்து பிறக்கிற யாவும், உன் ஆடுமாடுகளின் தலையீற்றான ஆண்கள் யாவும் என்னுடையவை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கர்த்தர் மோசேயை நோக்கி: இந்த வார்த்தைகளை நீ எழுது; இந்த வார்த்தைகளின்படியே உன்னோடும் இஸ்ரவேலோடும் உடன்படிக்கைபண்ணின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கர்த்தர் மோசேயை நோக்கி: இந்த வார்த்தைகளை நீ எழுது; இந்த வார்த்தைகளின்படியே உன்னோடும் இஸ்ரவேலோடும் உடன்படிக்கைபண்ணினேன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அவன் அப்பம் புசியாமலும் தண்ணீர் குடியாமலும் இரவும் பகலும் நாற்பதுநாள் கர்த்தரோடே இருந்தான்; அவன் பத்துக் கற்பனைகளாகிய உடன்படிக்கையின் வார்த்தைகளைப் பலகைகளில் எழுத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அவன் அப்பம் புசியாமலும் தண்ணீர் குடியாமலும் இரவும் பகலும் நாற்பதுநாள் கர்த்தரோடே இருந்தான்; அவன் பத்துக் கற்பனைகளாகிய உடன்படிக்கையின் வார்த்தைகளைப் பலகைகளில் எழுத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சாட்சிப் பலகைகள் இரண்டையும் தன் கையில் எடுத்துக்கொண்டு, சீனாய் மலையிலிருந்து இறங்குகிறபோது, தன்னோடே அவர் பேசினதினாலே தன் முகம் பிரகாசித்திருப்பதை அவன் அறியாத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சாட்சிப் பலகைகள் இரண்டையும் தன் கையில் எடுத்துக்கொண்டு, சீனாய் மலையிலிருந்து இறங்குகிறபோது, தன்னோடே அவர் பேசினதினாலே தன் முகம் பிரகாசித்திருப்பதை அவன் அறியாத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இஸ்ரவேல் புத்திரர் எல்லாரும் மோசேயைப் பார்க்கும்போது, அவன் முகம் பிரகாசித்திருப்பதைக் கண்டு, அவன் சமீபத்தில் சேரப்பய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இஸ்ரவேல் புத்திரர் எல்லாரும் மோசேயைப் பார்க்கும்போது, அவன் முகம் பிரகாசித்திருப்பதைக் கண்டு, அவன் சமீபத்தில் சேரப்பய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ே அவர்களை அழைத்தான்; அப்பொழுது ஆரோனும் சபையிலுள்ள பிரபுக்கள் யாவரும் அவனிடத்திற்குத் திரும்பிவந்தார்கள்; மோசே அவர்களோடே பேச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ே அவர்களை அழைத்தான்; அப்பொழுது ஆரோனும் சபையிலுள்ள பிரபுக்கள் யாவரும் அவனிடத்திற்குத் திரும்பிவந்தார்கள்; மோசே அவர்களோடே பேச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இஸ்ரவேல் புத்திரர் எல்லாரும் அவனிடத்தில் சேர்ந்தார்கள்; அப்பொழுது அவன் சீனாய்மலையில் கர்த்தர் தன்னோடே பேசினவைகளையெல்லாம் அவர்களுக்குக் கற்பி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இஸ்ரவேல் புத்திரர் எல்லாரும் அவனிடத்தில் சேர்ந்தார்கள்; அப்பொழுது அவன் சீனாய்மலையில் கர்த்தர் தன்னோடே பேசினவைகளையெல்லாம் அவர்களுக்குக் கற்பித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அவர்களோடே பேசி முடியுமளவும், தன் முகத்தின்மேல் முக்காடு போட்டிருந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ோசே கர்த்தருடைய சந்நிதியில் அவரோடே பேசும்படிக்கு உட்பிரவேசித்ததுமுதல் வெளியே புறப்படும்மட்டும் முக்காடு போடாதிருந்தான்; அவன் வெளியே வந்து தனக்குக் கற்பிக்கப்பட்டதை இஸ்ரவேல் புத்திரரோடே சொல்லும்போத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ோசே கர்த்தருடைய சந்நிதியில் அவரோடே பேசும்படிக்கு உட்பிரவேசித்ததுமுதல் வெளியே புறப்படும்மட்டும் முக்காடு போடாதிருந்தான்; அவன் வெளியே வந்து தனக்குக் கற்பிக்கப்பட்டதை இஸ்ரவேல் புத்திரரோடே சொல்லும்போத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அவன் முகம் பிரகாசித்திருப்பதைக் கண்டார்கள். மோசே அவரோடே பேசும்படிக்கு உள்ளே பிரவேசிக்கும்வரைக்கும், முக்காட்டைத் திரும்பத் தன் முகத்தின்மேல் போட்டுக்கொள்ளுவ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அவன் முகம் பிரகாசித்திருப்பதைக் கண்டார்கள். மோசே அவரோடே பேசும்படிக்கு உள்ளே பிரவேசிக்கும்வரைக்கும், முக்காட்டைத் திரும்பத் தன் முகத்தின்மேல் போட்டுக்கொள்ள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പിന്നെയും മോശെയോടു കല്പിച്ചതു എന്തെന്നാൽ: മുമ്പിലത്തേവ പോലെ രണ്ടു കല്പലക ചെത്തിക്കൊൾ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നീ പൊട്ടിച്ചുകളഞ്ഞ മുമ്പിലത്തെ പലകയിൽ ഉണ്ടായിരുന്ന വചനങ്ങളെ ഞാൻ ആ പലകയിൽ എഴു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രാവിലേ ഒരുങ്ങി രാവിലേ തന്നേ സീനായിപർവ്വതത്തിൽ കയറി; പർവ്വതത്തിന്റെ മുകളിൽ എന്റ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നോടു കൂടെ ആരും കയറരുതു. പർവ്വതത്തിലെങ്ങും ആരെയും കാണരുതു. പർവ്വതത്തിൻ അരികെ ആടുകള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്നുകാലികളോ മേയു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മോശെ മുമ്പിലത്തേവ പോലെ രണ്ടു കല്പലക ചെത്തി, അതികാലത്തു എഴുന്നേറ്റു യഹോവ ത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ുപോല സീനായിപർവ്വതത്തിൽ കയറി; കാല്പലക രണ്ടും കയ്യിൽ എടുത്തുകൊണ്ടു പോയ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ോൾ യഹോവ മേഘത്തിൽ ഇറങ്ങി അവിടെ അവന്റെ അടുക്കൽ നിന്നു യഹോവയുടെ നാമത്തെ ഘോ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ോവ അവന്റെ മുമ്പാകെ കടന്നു ഘോഷിച്ചതു എന്തെന്നാൽ: യഹോവ, യഹോവയായ ദൈവം, കരുണയും കൃപയുമുള്ളവ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ർഘക്ഷമയും മഹാദയയും വിശ്വസ്തതയുമുള്ള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യിരം ആയിരത്തിന്നു ദയ പാലിക്കുന്നവൻ; അകൃത്യവും അതിക്രമവും പാപവും ക്ഷമിക്കുന്നവൻ; കുറ്റമുള്ള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റുതെ വിടാതെ പിതാക്കന്മാരുടെ അകൃത്യം മക്കളുടെമേലും മക്കളുടെ മക്കളുടെമേലും മൂന്നാമ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ാമത്തെയും തലമുറയോളം സന്ദർശിക്കുന്ന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റെ മോശെ ബദ്ധപ്പെട്ടു സാഷ്ടാംഗം വീണു നമസ്കര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ർത്താവേ, നിനക്കു എന്നോടു കൃപയുണ്ടെങ്കിൽ കർത്താവു ഞങ്ങളുടെ മദ്ധ്യേ നടക്കേണമേ. ഇതു ദുശ്ശാഠ്യ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ം തന്നേ എങ്കിലും ഞങ്ങളുടെ അകൃത്യവും പാപവും ക്ഷമിച്ചു ഞങ്ങളെ നിന്റെ അവകാശമാക്ക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നു അവൻ അരുളിച്ചെയ്തതെന്തെന്നാൽ: ഞാൻ ഒരു നിയമം ഉണ്ടാക്കുന്നു. ഭൂമിയിലെങ്ങും ഒരു ജാതി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ഭവിച്ചിട്ടില്ലാത്ത അത്ഭുതങ്ങൾ നിന്റെ സർവ്വജനത്തിന്നും മുമ്പാകെ ഞാൻ ചെയ്യും; നീ സഹവ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പോരുന്ന ജനം ഒക്കെയും യഹോവയുടെ പ്രവൃത്തിയെ കാണും; ഞാൻ നിന്നോടു ചെയ്‍വാന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ങ്കരമായുള്ള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ന്നു ഞാൻ നിന്നോടു കല്പിക്കുന്നതു സൂക്ഷിച്ചുകൊൾക; അമോർയ്യൻ, കനാന്യൻ, ഹിത്യൻ, പെരിസ്യൻ, ഹിവ്യ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ബൂസ്യൻ എന്നിവരെ ഞാൻ നിന്റെ മുമ്പിൽ നിന്നു ഓട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ചെല്ലുന്ന ദേശത്തിലെ നിവാസികളോടു നീ ഒരു ഉടമ്പടി ചെയ്യാതിരിപ്പാൻ കരുതിക്കൊൾക; അല്ലാഞ്ഞാൽ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മദ്ധ്യേ ഒരു കണിയ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അവരുടെ ബലി പീഠങ്ങളെ ഇടിച്ചു വിഗ്രഹങ്ങളെ തകർത്തു അശേരപ്രതിഷ്ഠകളെ വെട്ടിക്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റു ദിവസം വേല ചെയ്യേണം; ഏഴാം ദിവസം സ്വസ്ഥമായിരിക്കേണം; വിതകാലമോ കൊയ്ത്തുകാലമോ ആയ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സ്ഥ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ന്യദൈവത്തെ നമസ്കരിക്കരുതു; യഹോവയുടെ നാമം തീക്ഷ്ണൻ എന്നാകുന്നു; അവൻ തീക്ഷ്ണതയുള്ള ദൈവ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ോതമ്പുകെയ്ത്തിലെ ആദ്യഫലോത്സവമായ വാരോത്സവവും ആണ്ടറുതിയിൽ കായ്കനിപ്പെരുനാളും നീ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 ദേശത്തിലെ നിവാസികളോടു ഉടമ്പടി ചെയ്കയും അവരുടെ ദേവന്മാരോടു അവർ പരസംഗം ചെയ്ത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വന്മാർക്കു ബലി കഴിക്കുമ്പോൾ നിന്നെ വിളിക്കയും നീ ചെന്നു അവരുടെ ബലികൾ തിന്ന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ംവത്സരത്തിൽ മൂന്നു പ്രാവശ്യം പുരുഷന്മാരൊക്കയും യിസ്രായേലിന്റെ ദൈവമായി യഹോ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ാകെ വര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രുടെ പുത്രിമാരിൽനിന്നു നിന്റെ പുത്രന്മാർക്കു ഭാര്യമാരെ എടുക്കയും അവരുടെ പുത്രിമാർ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വന്മാരോടു പരസംഗം ചെയ്യുമ്പോൾ നിന്റെ പുത്രന്മാരെക്കൊണ്ടു അവരുടെ ദേവന്മാരോടു പരസംഗം ചെയ്യ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ൻ ഇട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ജാതികളെ നിന്റെ മുമ്പിൽനിന്നു ഓടിച്ചുകളഞ്ഞു നിന്റെ അതൃത്തികളെ വിശാലമാക്കും; നീ സംവത്സ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ു പ്രാവശ്യം നിന്റെ ദൈവമായ യഹോവയുടെ മുമ്പാകെ ചെല്ലുവാൻ കയറിപ്പോയിരിക്കുമ്പോൾ ഒരു മനുഷ്യ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ദേശം മോഹ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േവന്മാരെ വാർത്തുണ്ടാ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റെ യാഗരക്തം പുളിപ്പുള്ള അപ്പത്തോടുകൂടെ അർപ്പിക്കരുതു. പെസഹപെരുനാളിലെ യാഗം പ്രഭാതകാലം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േ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ുളിപ്പില്ലാത്ത അപ്പത്തിന്റെ ഉത്സവം നീ ആചരിക്കേണം. ഞാൻ നിന്നോടു കല്പിച്ചതുപോലെ ആബീബ് മാസ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ശ്ചയിച്ച സമയത്തു ഏഴു ദിവസം പുളിപ്പില്ലാത്ത അപ്പം തിന്നേണം; ആബീബ് മാസത്തിലല്ലോ നീ മിസ്രയീമ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പോ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ന്റെ നിലത്തിലെ ആദ്യവിളവിന്റെ ആദ്യഫലം നിന്റെ ദൈവമായ യഹോവയുടെ ആലയത്തിൽ കൊണ്ടുവരേണം. കോലാട്ടി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്ടിയെ അതിന്റെ തള്ളയുടെ പാലിൽ പാകം ചെയ്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ദ്യം ജനിക്കുന്നതൊക്കെയും നിന്റെ ആടുകളുടെയും കന്നുകാലികളുടെയും കൂട്ടത്തിൽ കടിഞ്ഞൂലായ ആൺ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ള്ളതു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ഹോവ പിന്നെയും മോശെയോടു: ഈ വചനങ്ങളെ എഴുതിക്കൊൾക; ഈ വചനങ്ങൾ ആധാരമാക്കി ഞാൻ നിന്നോ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ോടും നിയമം ചെയ്തിരിക്കുന്നു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കഴുതയുടെ കടിഞ്ഞൂലിനെ ആട്ടിൻ കുട്ടിയെക്കൊണ്ടു വീണ്ടുകൊള്ളേണം. വീണ്ടുകൊള്ളുന്നില്ല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കഴുത്തു ഒടിച്ചുകളയേണം. നിന്റെ പുത്രന്മാരിൽ ആദ്യജാതനെ ഒക്കെയും വീണ്ടുകൊള്ളേണം. വെറുങ്കയ്യ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എന്റെ മുമ്പാകെ 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അവിടെ ഭക്ഷണം കഴിക്കാതെയും വെള്ളം കുടിക്കാതെയും നാല്പതു പകലും നാല്പതു രാവും യഹോവയോടു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; അവൻ പത്തു കല്പനയായ നിയമത്തിന്റെ വചനങ്ങളെ പലകയിൽ എഴുതിക്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തന്നോടു അരുളിച്ചെയ്തതു നിമിത്തം തന്റെ മുഖത്തിന്റെ ത്വക്ക്ക് പ്രകാശിച്ചു എന്നു മോ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്യത്തിന്റെ പലക രണ്ടും കയ്യിൽ പടിച്ചുകൊണ്ടു സീനായിപർവ്വതത്തിൽനിന്നു ഇറങ്ങുമ്പോൾ അറ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ഹരോനും യിസ്രായേൽമക്കൾ എല്ലാവരും മോശെയെ നോക്കിയപ്പോൾ അവന്റെ മുഖത്തിന്റെ ത്വക്ക്ക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കാശിക്കുന്നതു കണ്ടു; അതു കൊണ്ടു അവർ അവന്റെ അടുക്കൽ ചെല്ലുവാൻ ഭ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മോശെ അവരെ വിളിച്ചു; അപ്പോൾ അഹരോനും സഭയിലെ പ്രമാണികൾ ഒക്കെയും അവന്റെ അടുക്കൽ മടങ്ങി വന്നു; മോ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ോടു സംസാരി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തിന്റെ ശേഷം യിസ്രായേൽമക്കൾ ഒക്കെയും അവന്റെ അടുക്കൽ ചെന്നു. സീനായി പർവ്വതത്തിൽവെച്ചു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ോടു അരുളിച്ചെയ്തതൊക്കെയും അവൻ അവരോടു ആജ്ഞ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മോശെ അവരോടു സംസാരിച്ചു കഴിഞ്ഞപ്പോൾ അവൻ തന്റെ മുഖത്തു ഒരു മൂടുപടം 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മോശെ യഹോവയോടു സംസാരിക്കേണ്ടതിന്നു അവന്റെ സന്നിധാനത്തിൽ കടക്കുമ്പോൾ പുറത്തു വരുവോളം മൂടുപ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യിരിക്കും; തന്നോടു കല്പിച്ചതു അവൻ പുറത്തുവന്നു യിസ്രയേൽമക്കളോട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യിസ്രായേൽമക്കൾ മോശെയുടെ മുഖത്തിന്റെ ത്വക്ക്ക് പ്രകാശിക്കുന്നതായി കണ്ടതുകൊണ്ടു മോശെ അവ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േണ്ടതിന്നു അകത്തു കടക്കുവോളം മൂടുപടം പിന്നെയും തന്റെ മുഖത്തു ഇട്ടുകൊള്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2026-10-20T03:32:36Z</dcterms:created>
  <dcterms:modified xsi:type="dcterms:W3CDTF">2026-10-20T03:32:36Z</dcterms:modified>
  <dc:title>പുറപ്പാട്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