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் மரணமடைந்தபின், மோவாபியர் இஸ்ரவேலுக்கு விரோதமாய்க் கலகம்பண்ணிப் பிரிந்து 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ினிமித்தம் நீ ஏறின கட்டிலிலிருந்து இறங்காமல், சாகவே சாவாய் என்று கர்த்தர் சொல்லுகிறார் என்பதை அவர்களோடே சொல் என்றான்; அப்படியே எலியா போய்ச்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ினிமித்தம் நீ ஏறின கட்டிலிலிருந்து இறங்காமல், சாகவே சாவாய் என்று கர்த்தர் சொல்லுகிறார் என்பதை அவர்களோடே சொல் என்றான்; அப்படியே எலியா போய்ச்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கள் அவனிடத்திற்குத் திரும்பிவந்தபோது: நீங்கள் திரும்பி வந்தது என்ன என்று அவன் அவர்களிடத்தில் கே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அவர்களை நோக்கி: உங்களுக்கு எதிர்ப்பட்டு வந்து, இந்த வார்த்தைகளை உங்களிடத்தில் சொன்ன மனுஷன் எப்படிப் பட்டவன் என்று கே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அவன் மயிர் உடையைத் தரித்து, வார்க்கச்சையைத் தன் அரையிலே கட்டிக்கொண்டிருந்தான் என்றார்கள்; அப்பொழுது அவன்: திஸ்பியனாகிய எலியாதான் என்று சொல்லி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அவன் மயிர் உடையைத் தரித்து, வார்க்கச்சையைத் தன் அரையிலே கட்டிக்கொண்டிருந்தான் என்றார்கள்; அப்பொழுது அவன்: திஸ்பியனாகிய எலியாதான் என்று சொல்லி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படியும் அவனிடத்திற்கு வேறொரு தலைவனையும், அவனுடைய ஐம்பது சேவகரையும் அனுப்பினான். இவன் அவனை நோக்கி: தேவனுடைய மனுஷனே, ராஜா உன்னைச் சீக்கிரமாய் வரச்சொல்லுகிற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படியும் அவனிடத்திற்கு வேறொரு தலைவனையும், அவனுடைய ஐம்பது சேவகரையும் அனுப்பினான். இவன் அவனை நோக்கி: தேவனுடைய மனுஷனே, ராஜா உன்னைச் சீக்கிரமாய் வரச்சொல்லுகிற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க்கினி வானத்திலிருந்து இறங்கி, முந்தின இரண்டு தலைவரையும், அவரவருடைய ஐம்பது சேவகரையும் பட்சித்தது; இப்போதும் என்னுடைய பிராணன் உமது பார்வைக்கு அருமையாயிருப்பதாக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க்கினி வானத்திலிருந்து இறங்கி, முந்தின இரண்டு தலைவரையும், அவரவருடைய ஐம்பது சேவகரையும் பட்சித்தது; இப்போதும் என்னுடைய பிராணன் உமது பார்வைக்கு அருமையாயிருப்பதாக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தூதன் எலியாவை நோக்கி: அவனோடேகூட இறங்கிப்போ, அவனுக்குப் பயப்படாதே என்றான்; அப்படியே அவன் எழுந்து அவனோடேகூட ராஜாவினிடத்திற்கு இறங்கிப் போய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தூதன் எலியாவை நோக்கி: அவனோடேகூட இறங்கிப்போ, அவனுக்குப் பயப்படாதே என்றான்; அப்படியே அவன் எழுந்து அவனோடேகூட ராஜாவினிடத்திற்கு இறங்கிப் போய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ச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హాబు మరణమైన తరువాత మోయాబీయులు ఇశ్రాయేలువారిమీద తిరుగ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హజ్యా షోమ్రో నులోనున్న తన మేడగది కిటికీలోనుండి క్రిందపడి రోగియైమీరు ఎక్రోను దేవతయగు బయల్జెబూబ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ద్దకు పోయిఈ వ్యాధి పోగొట్టుకొని నేను స్వస్థ పడుదునో లేదో విచారించుడని దూతలను ప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దూత తిష్బీయుడైన ఏలీయాతో ఈలాగు సెలవిచ్చెనునీవులేచి షోమ్రోనురాజు పంపిన దూతలను ఎదుర్కొనబ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ట్లనుముఇశ్రాయేలువారిలో దేవు డన్నవాడు లేడనుకొని ఎక్రోను దేవతయైన బయల్జె బూబునొద్ద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ారించబోవుచున్నా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ాగా యెహోవా సెలవిచ్చునదేమనగానీవెక్కిన మంచము మీదనుండి దిగిరాకుండ నీవు నిశ్చయముగా మరణమవు దువ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ీయా వారితో చెప్పి వెళ్ల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రు వాత ఆ దూతలు రాజునొద్దకు వచ్చిరి.మీరెందుకు తిరిగి వచ్చితిరని అతడు వారి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ఒక మనుష్యుడు మాకు ఎదురుపడిమిమ్మును పంపిన రాజునొద్దకు తిరిగిపోయి అతనికి ఈ సంగతి తెలి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ేయుడియెహోవా సెలవిచ్చునదేమనగాఇశ్రాయేలులో దేవు డన్నవాడు లేడనుకొని ఎక్రోను దేవతయగు బయల్జె బూబున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ారణచేయుటకు నీవు దూతలను పంపు చున్నావే; నీవెక్కిన మంచముమీద నుండి దిగి రాకుండ నిశ్చయముగా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ణమవుదువు అని అతడు పలికెనని వారు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ిమ్మును ఎదుర్కొనవచ్చి యీ మాట చెప్పినవాడు ఏలాటివాడని రాజు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దుకు వారు అతడు గొంగళి ధరించుకొని నడుమునకు తోలుదట్టి కట్టుకొనినవాడని ప్రత్యుత్తరమియ్యగా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డు తిష్బీయుడైన ఏలీయా అని అతడు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ెంటనే రాజు ఏబదిమందికి అధిపతియైన యొకనిని వాని యేబదిమందితో కూడ ఏలీయా యొద్దకు పంపెను. అతడు కొండ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బుని యుండగా అధిపతి యెక్కి అతని సమీపమునకు పోయిదైవజనుడా, నీవు దిగిరావలెనని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ాపించుచున్నా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ు ఏలీయానేను దైవజనుడనైతే అగ్ని ఆకాశమునుండి దిగివచ్చి నిన్ను నీ యేబదిమందిని దహించునుగాక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బదిమందికి అధిపతియైన వానితో చెప్పగా, అగ్ని ఆకాశమునుండి దిగి వానిని వాని యేబదిమందిని దహ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ల రాజు ఏబది మందిమీద అధిపతియైన మరియొకనిని వాని యేబదిమందితోకూడ పంపగా వీడువచ్చిదైవజనుడా,త్వర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ి రమ్మని రాజు ఆజ్ఞాపించుచున్నా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కు ఏలీయానేను దైవజనుడనైతే అగ్ని ఆకాశము నుండి దిగివచ్చి నిన్ను నీ యేబదిమందిని దహించునుగాక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ా, ఆకాశమునుండి దేవుని అగ్ని దిగి వానిని వాని యేబదిమందిని దహ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ంకను రాజు ఏబది మందికి అధిపతియైన యొకనిని వాని ఏబదిమందితో కూడ పంపగా ఏబదిమంది మీద అధిపతియైన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డవవాడు వచ్చి ఏలీయా యెదుట మోకాళ్లూనిదైవజనుడా, దయ చేసి నా ప్రాణమును నీదాసులైన యీ యేబదిమ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ములను నీ దృష్టికి ప్రియమైనవిగా ఉండ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చిత్తగించుము; ఆకాశమునుండి అగ్ని దిగి వెనుకటి పంచ దశాధిపతులను ఇద్దరిని వానివాని యేబది మందితో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హించెను; అయితే నా ప్రాణము నీ దృష్టికి ప్రియ మైనదిగా ఉండనిమ్మని మనవి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వా దూతవానికి భయపడక వానితోకూడ దిగిపొమ్మని ఏలీ యాకు సెలవిచ్చెను గనుక అతడు లేచి వాని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నొద్ద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డు వచ్చి రాజును చూచివిచారణచేయుటకు ఇశ్రాయేలు వారిమధ్య దేవుడన్న వాడు లేడనుకొని నీవు ఎక్ర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యగు బయల్జెబూబునొద్ద విచారణచేయుటకై దూతలను పంపితివే; నీవెక్కిన మంచముమీదనుండి దిగి రా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నీవు మరణమవుదువు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ఏలీయా ద్వారా యెహోవా సెలవిచ్చిన మాటప్రకారము అతడు చనిపోయెను. అతనికి కుమారుడు లేనందున యూదా రాజ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షాపాతు కుమారుడైన యెహోరాము ఏలుబడిలో రెండవ సంవత్సరమందు యెహోరాము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హజ్యా చేసిన యితర కార్యములనుగూర్చి ఇశ్రాయేలు రాజుల వృత్తాంతముల గ్రంథమందు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2026-10-20T06:12:00Z</dcterms:created>
  <dcterms:modified xsi:type="dcterms:W3CDTF">2026-10-20T06:12:00Z</dcterms:modified>
  <dc:title>2 రాజులు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