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கர்த்தர் யோசியாவின் குமாரனாகிய யோயாக்கீம் என்கிற யூதாவின் ராஜாவைக்குறித்து: ஐயோ! என் சகோதரனே, ஐயோ! சகோதரியே என்று அவனுக்காகப் புலம்புவதில்லை; ஐயோ! ஆண்டவனே, ஐயோ! அவருடைய மகத்துவமே, என்று அவனுக்காகப் புலம்பு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கழுதை புதைக்கப்படுகிறவண்ணமாய் அவன் எருசலேமின் வாசல்களுக்கு வெளியே இழுத்தெறிந்து புதைக்கப்படுவான் என்று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கழுதை புதைக்கப்படுகிறவண்ணமாய் அவன் எருசலேமின் வாசல்களுக்கு வெளியே இழுத்தெறிந்து புதைக்கப்படுவான் என்று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ீபனோனின்மேலேறிப் புலம்பு, பாசானில் உரத்த சத்தமிடு, ஆபரீமிலிருந்து கூப்பிட்டுக்கொண்டிரு, உன் நேசர் அனைவரும் முறி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கமாய் வாழ்ந்திருக்கையில் நான் உனக்குச் சொன்னேன், நீ கேளேன் என்றாய், உன் சிறுவயதுமுதல் நீ என் சத்தத்தைக் கேளாமற்போகிறதே உன் வழக்க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ேய்ப்பர்கள் எல்லாரையும் காற்று அடித்துக்கொண்டுபோகும்; உன் நேசர் சிறைப்பட்டுப்போவார்கள்; அப்போதல்லவோ எல்லாப் பொல்லாப்பினிமித்தமும் நீ வெட்கப்பட்டு இலச்சையடை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ீபனோனில் வாசமாயிருந்து, கேதுருமரங்களில் கூடுகட்டிக்கொண்டிருக்கிறவளே, வேதனைகளும் பிள்ளைப்பெறுகிறவளுக்கொத்த வாதையும் உனக்கு வருகையில் நீ எவ்வளவு பரிதபிக்கப்படத்தக்கவளாயிருப்பாய்!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ராஜாவாகிய யோயாக்கீமின் குமாரன் கோனியா என் வலதுகையின் முத்திரை மோதிரமாயிருந்தாலும், அதிலிருந்து உன்னைக் கழற்றி எறிந்துபோடுவேன் என்று என் ஜீவனைக்கொண்டு சொல்லுகிற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ிராணனை வாங்கத்தேடுகிறவர்களின் கையிலும் நீ பயப்படுகிறவர்களின் கையிலும் உன்னை ஒப்புக்கொடுப்பேன்; பாபிலோன் ராஜாவாகிய நேபுகாத்நேச்சாரின் கையிலும் கல்தேயரின் கையிலும் ஒப்புக்கொடுப்ப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யும், உன்னைப் பெற்ற தாயையும், உங்கள் ஜநந பூமியல்லாத அந்நிய தேசத்திலே துரத்திவிடுவேன். அங்கே சா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ும்புவதற்குத் தங்கள் ஆத்துமா வாஞ்சிக்கும் தேசத்துக்கு அவர்கள் திரும்பிவரு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னியா என்கிற இந்த மனுஷன் அவமதிக்கப்பட்ட உடைந்த சிலையோ ஒருவரும் விரும்பாத பாத்திரமோ அவனும் அவன் சந்ததியும் தள்ளுண்டதும், தாங்கள் அறியாததேசத்திலே துரத்திவிடப்பட்டதும் ஏது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மே! தேசமே! தேசமே! கர்த்தருடைய வார்த்தையைக் கே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ப் புருஷன் சந்தானமற்றவன், தன் நாட்களில் வாழ்வடையாதவன் என்று இவனைக்குறித்து எழுதுங்கள்; அவன் வித்தில் ஒருவனாகிலும் வாழ்வடைந்து, தாவீதின் சிங்காசனத்தில் வீற்றிருந்து யூதாவில் அரசாளப்போகிறதில்லை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யூதா ராஜாவின் அரமனைக்குப் போய், அங்கே வேண்டிய வசனம் என்னவென்றால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ின் சிங்காசனத்தில் வீற்றிருக்கிற யூதாவின் ராஜாவே, நீரும் உம்முடைய ஊழியக்காரரும் இந்த வாசல்களுக்குள் பிரவேசிக்கிற உம்முடைய ஜனமும் கர்த்தருடைய வார்த்தையைக் கே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ியாயமும் நீதியும்செய்து, பறிகொடுத்தவனை ஒடுக்குகிறவனுடைய கைக்குத் தப்புவியுங்கள்; நீங்கள் பரதேசியையும் திக்கற்றவனையும் விதவையையும் ஒடுக்காமலும், கொடுமைசெய்யாமலும், இவ்விடத்தில் குற்றமில்லாத இரத்தத்தைச் சிந்தாமலும் இ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ார்த்தையின்படியே நீங்கள் மெய்யாய்ச் செய்வீர்களாகில், தாவீதின் சிங்காசனத்தில் உட்கார்ந்திருக்கிற ராஜாக்கள் இரதங்கள்மேலும் குதிரைகள்மேலும் ஏறி, அவனும் அவன் ஊழியக்காரரும் அவன் ஜனமுமாக இந்த அரமனை வாசல்களின் வழியாய் உட்பிரவேசிப்பார்களெ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ந்த வார்த்தைகளைக்கேளாமற்போனீர்களேயாகில் இந்த அரமனை பாழாய்ப்போம் என்று என்பேரில் ஆணையிட்ட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ா ராஜாவின் அரமனையைக் குறித்துக் கர்த்தர்: நீ எனக்குக் கீலேயாத்தைப்போலவும் லீபனோனின் கொடுமுடியைப்போலவும் இருக்கிறாய், ஆனாலும் மெய்யாகவே நான் உன்னை வனாந்தரத்தைப்போலவும், குடியில்லாத பட்டணங்களைப்போலவும் ஆக்கிவிட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ங்காரகாரரை அவரவர் ஆயுதங்களோடுகூட நான் உனக்கு விரோதமாக ஆயத்தப்படுத்துவேன்; உன் உச்சிதமான கேதுருக்களை அவர்கள் வெட்டி அக்கினியிலே போடுவார்கள்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ம் ஜாதிகள் இந்த நகரத்தைக் கடந்துவந்து, அவனவன் தன் தன் அயலானை நோக்கி: இந்தப்பெரிய நகரத்துக்குக் கர்த்தர் இப்படிச் செய்தது என்னவென்று கேட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ப் பிரதியுத்தரமாக: அவர்கள் தங்கள் தேவனாகிய கர்த்தரின் உடன்படிக்கையை விட்டுவிட்டு, அந்நிய தேவர்களைப் பணிந்துகொண்டு, அவைகளுக்கு ஆராதனைசெய்தபடியினால் இப்படியாயிற்று என்பார்களென்று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வனுக்காக அழவேண்டாம், அவனுக்காகப் பரிதபிக்கவும்வேண்டாம், சிறைப்பட்டுப்போனவனுக்காகவே அழுங்கள்; அவன் இனித் திரும்பவருவதுமில்லை, ஜநந பூமியைக் காண்பத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ாகிய யோசியாவின் பட்டத்துக்கு வந்து, அரசாண்டு, இவ்விடத்திலிருந்து புறப்பட்டுப்போன யூதாவின் ராஜாவாயிருந்த யோசியாவின் குமாரனாகிய சல்லூமைக்குறித்து: அவன் இனி இங்கே திரும்ப வராம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ன் கொண்டுபோகப்பட்ட ஸ்தலத்திலே மரிப்பான், இந்ததேசத்தை அவன் இனிக் காண்பதில்லையெ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க்கு விஸ்தாரமான வீட்டையும் காற்று வீசும் விசாலமான மேலறைகளையும் கட்டுவானென்று சொல்லி, பலகணிகளைத் தனக்குத் திறந்து, கேதுரு பலகைகளை வைத்து, ஜாதிலிங்கவருணம் பூச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ீதியினாலே தன் வீட்டையும், அநியாயத்தினாலே தன் மேலறைகளையும் கட்டி, தன் அயலான் செய்யும் வேலைக்குக் கூலிகொடாமல் அவனைச் சும்மா வேலைகொள்ளுகிறவனுக்கு ஐயோ!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ேதுருமர மாளிகைகளில் உலாவுகிறபடியினாலே ராஜாவாயிருப்பாயோ? உன் தகப்பன் போஜனபானம்பண்ணி, நியாயமும் நீதியுஞ்செய்தபோது அவன் சுகமாய் வாழ்ந்திருக்கவில்லையோ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சிறுமையும் எளிமையுமானவனுடைய நியாயத்தை விசாரித்தான்; அப்பொழுது சுகமாய் வாழ்ந்தான்; அப்படிச் செய்வதல்லவோ என்னை அறிகிற அறிவு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ும் உன் மனதுமோவென்றால் தற்பொழிவின்மேலும், குற்றமில்லாத இரத்தத்தைச் சிந்துவதின்மேலும், இடுக்கமும் நொறுக்குதலும் செய்வதின்மேலுமே அல்லாமல் வேறொன்றின்மேலும் வைக்கப்ப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ുകൊണ്ടു യഹോവ യോശീയാവിന്റെ മകനായി യെഹൂദാരാജാവായ യെഹോയാക്കീമിനെക്കുറിച്ചു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അവനെക്കുറിച്ചു അവർ: അയ്യോ സഹോദരാ, അയ്യോ സഹോദരീ എന്നു ചൊല്ലി വിലപി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ക്കുറിച്ചു: അയ്യോ തമ്പുരാനേ, അയ്യോ തിരുമേനീ എന്നു ചൊല്ലി വിലപ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െരൂശലേമിന്റെ പടിവാതിലുകൾക്കു പുറത്തു അവനെ വലിച്ചെറിഞ്ഞു ഒരു കഴുതയെ കുഴിച്ചിടുന്നതുപോലെ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ഴിച്ച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ലെബാനോനിൽ കയറിച്ചെന്നു നിലവിളിക്ക; ബാശാനിൽനിന്നു നിന്റെ ശബ്ദം ഉയർത്തുക; അബാരീമ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ക്ക; നിന്റെ സകല സ്നേഹിയതന്മാരും തകർന്നുകിട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ന്റെ ശുഭകാലത്തു ഞാൻ നിന്നോടു സംസാരിച്ചു; നീയോ: ഞാൻ കേൾക്കയില്ല എന്നു പറഞ്ഞു; എന്റ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ിക്കാതിരിക്കുന്നതു ബാല്യംമുതൽ നിനക്കുള്ള ശീല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ന്നെ മേയിക്കുന്നവരെ ഒക്കെയും കൊടുങ്കാറ്റു മേയിക്കും; നിന്റെ സ്നേഹിതന്മാർ പ്രവാസ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ം. അപ്പോൾ നീ നിന്റെ സകലദുഷ്ടതയുംനിമിത്തം ലജ്ജിച്ചു അമ്പരന്ന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േവദാരുക്കളിന്മേൽ കൂടുവെച്ചു ലെബാനോനിൽ വസിക്കുന്നവളേ, നിനക്കു വ്യസനവും നോവു കിട്ടിയവള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ദനയും ഉണ്ടാകുമ്പോൾ നീ എത്ര ഞര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ണ, യെഹോയാക്കീമിന്റെ മകനായി യെഹൂദാരാജാവായ കൊന്യാവു എന്റെ വലങ്കൈക്കു ഒരു മുദ്രമോതി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ാലും ഞാൻ നിന്നെ ഊരി എറിഞ്ഞുകളയും എന്നു യഹോ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നിന്നെ നിനക്കു പ്രാണഹാനി വരുത്തുവാൻ നോക്കുന്നവരുടെ കയ്യിലും നീ ഭയപ്പെടുന്നവരുടെ കയ്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ക്കും; ബാബേൽരാജാവായ നെബൂഖദ് നേസരിന്റെ കയ്യിലും കല്ദയരുടെ കയ്യില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നിന്നെയും നിന്നെ പ്രസവിച്ച അമ്മയെയും നിങ്ങൾ ജനിച്ചതല്ലാത്ത അന്യദേശത്തിലേക്കു തള്ളിക്കള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വെച്ചു നിങ്ങൾ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ർ മടങ്ങിവരുവാൻ ആഗ്രഹിക്കുന്ന ദേശത്തേക്കു അവർ മടങ്ങി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കൊന്യാവു എന്ന ഈ ആൾ, സാരമില്ല എന്നുവെച്ചു ഉടെച്ചുകളഞ്ഞൊരു കലമോ? ആർക്കും ഇഷ്ടമില്ലാത്ത പാത്ര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യും അവന്റെ സന്തതിയെയും ത്യജിച്ചു, അവർ അറിയാത്ത ദേശത്തേക്കു തള്ളിക്കളവാൻ സംഗതി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േശമേ, ദേശമേ, ദേശമേ, യഹോവയുടെ വചനം കേൾക്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ഈ ആളെ മക്കളില്ലാത്തവൻ എന്നും ആയുഷ്കാലത്തു ഒരിക്കലും ശുഭം വരാത്തവൻ എന്നും എഴുതുവിൻ;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സിംഹാസനത്തിൽ ഇരുന്നു യെഹൂദയിൽ വാഴുവാൻ അവന്റെ സന്തതിയിൽ യാതൊരുത്തന്നും ശുഭം വരികയ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ഇപ്രകാരം അരുളിച്ചെയ്യുന്നു: നീ യെഹൂദാരാജാവിന്റെ അരമനയിൽ ചെന്നു, അവിടെ ഈ വചനം പ്രസ്താവിക്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ാവീദിന്റെ സിംഹാസനത്തിൽ ഇരിക്കുന്ന യെഹൂദാരാജാവേ, നീയും നിന്റെ ഭൃത്യന്മാരും ഈ വാതിലുകളിൽ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ക്കുന്ന നിന്റെ ജനവും യഹോവയുടെ വചനം കേട്ടുകൊൾവ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 ഇപ്രകാരം അരുളിച്ചെയ്യുന്നു: നിങ്ങൾ നീതിയും ന്യായവും നടത്തി, കവർച്ചയായി ഭവിച്ചവനെ പീഡക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നിന്നു വിടുവിപ്പിൻ; പരദേശിയോടും അനാഥനോടും വിധവയോടും അന്യായവും ബലാൽക്കാരവും ചെയ്യരുതു;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ു കുറ്റമില്ലാത്ത രക്തം ചൊരി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ൾ ഈ വചനം അനുഷ്ഠിച്ചാൽ ദാവീദിന്റെ സിംഹാസനത്തിൽ ഇരിക്കുന്നവരും രഥങ്ങളിലും കുതിരപ്പുറ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ുന്നവരുമായ രാജാക്കന്മാരും അവരുടെ ഭൃത്യന്മാരും പ്രജകളും ഈ അരമനയുടെ വാതിലുകളിൽകൂടി ക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ഈ വചനം കേട്ടനുസരിക്കയില്ലെങ്കിലോ, ഈ അരമന ശൂന്യമായ്പോകുമെന്നു ഞാൻ എന്നെച്ചൊല്ലി സത്യം ചെയ്യ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െഹൂദാരാജാവിന്റെ അരമനയോടു യഹോവ ഇപ്രകാരം അരുളിച്ചെയ്യുന്നു: നീ ഗിലെയാദും ലെബാനോന്റെ ശിഖ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; എങ്കിലും ഞാൻ നിന്നെ ഒരു മരുഭൂമിയും നിവാസികളില്ലാത്ത പട്ടണങ്ങളും 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ആയുധപാണികളായ സംഹാരകന്മാരെ നിന്റെ നേരെ സംഭരിക്കും; അവർ നിന്റെ വിശിഷ്ടദേവദാരുക്കളെ വെട്ടി തീ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്ട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നേകം ജാതികളും ഈ നഗരംവഴി കടന്നു പോകുമ്പോൾ, ഓരോരുത്തൻ താന്താന്റെ കൂട്ടുകാരനോടു: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നഗരത്തോടു യഹോവ ഇങ്ങനെ ചെയ്തതെന്തു എന്നു ചോദ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തങ്ങളുടെ ദൈവമായ യഹോവയുടെ നിയമം ഉപേക്ഷിച്ചു അന്യദേവന്മാരെ നമസ്കരിച്ചു സേവിച്ചതുകൊണ്ടു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ത്തരം പറ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രിച്ചവനെക്കുറിച്ചു കരയേണ്ടാ, അവനെക്കുറിച്ചു വിലപിക്കയും വേണ്ടാ; നാടു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േണ്ടിവരുന്നവനെക്കുറിച്ചു തന്നേ കരവിൻ; അവൻ മടങ്ങിവരികയില്ല; ജന്മദേശം ഇനി കാണ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ന്റെ അപ്പനായ യോശീയാവിന്നു പകരം വാണിട്ടു ഈ സ്ഥലം വിട്ടുപോയവനായി യോശീയാവിന്റെ മക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രാജാവുമായ ശല്ലൂമിനെക്കുറിച്ചു യഹോവ ഇപ്രകാരം അരുളിച്ചെയ്യുന്നു: അവൻ ഇവിടേക്കു മടങ്ങി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െ ബദ്ധനാക്കി കൊണ്ടുചെന്ന സ്ഥലത്തു വെച്ചു തന്നേ അവൻ മരിക്കും; ഈ ദേശം അവൻ ഇനി കാണ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തികേടുകൊണ്ടു അരമനയും അന്യായം കൊണ്ടു മാളികയും പണിതു, കൂട്ടുകാരനെക്കൊണ്ടു വേല ചെയ്യിച്ചു കൂ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ാതി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വിസ്താരമുള്ള അരമനയും വിശാലമായ മാളികയും പണിയും എന്നു പറഞ്ഞു കിളിവാതിലുകളെ വീതിയിൽ തീർ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വദാരുകൊണ്ടു തട്ടിടുകയും ചായില്യംകൊണ്ടു ചായം ഇടുകയും ചെയ്യുന്നവന്ന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േവദാരുകൊണ്ടു മികെച്ചവനാകുവാൻ ശ്രമിക്കുന്നതിനാൽ നീ രാജാവായി വാഴുമോ? നിന്റെ അപ്പ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ണപാനീയങ്ങൾ കഴിച്ചില്ലയോ? എന്നാൽ അവൻ നീതിയും ന്യായവും നടത്താതിരുന്നില്ല; അന്നു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ന്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എളിയവന്നും ദരിദ്രന്നും ന്യായം പാലിച്ചുകൊടുത്തു; അന്നു അവന്നു നന്നായിരുന്നു; ഇതല്ലയോ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ക എന്നുള്ളതു?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ൽ നിന്റെ കണ്ണും മനസ്സും അത്യാഗ്രഹം നിവർത്തിക്ക, കുറ്റമില്ലാത്ത രക്തം ചൊരിക, പീഡനവും സാഹസ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ക എന്നിവയിലേക്കല്ലാതെ മറ്റൊന്നിലേക്കും ചെല്ല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2026-10-21T04:46:50Z</dcterms:created>
  <dcterms:modified xsi:type="dcterms:W3CDTF">2026-10-21T04:46:50Z</dcterms:modified>
  <dc:title>യിരെമ്യാവ്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