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மோசேக்கு விரோதமாய் முறுமுறுத்து: என்னத்தைக் குடிப்ப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யுத்தத்தில் வல்லவர்; கர்த்தர் என்பது அவருடைய நாம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ழி அவர்களை மூடிக்கொண்டது; கல்லைப்போல ஆழங்களில் அமிழ்ந்து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து வலதுகரத்தை நீட்டினீர்; பூமி அவர்களை விழுங்கிப்போ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அதைக் கேட்டுத் தத்தளிப்பார்கள்; பெலிஸ்தியாவின் குடிகளைத் திகில் பிடி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தாகாலங்களாகிய என்றென்றைக்கும் ராஜரீகம் பண்ண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ഹരോന്റെ സഹോദരി മിർയ്യാം എന്ന പ്രവാചകി കയ്യിൽ തപ്പു എടുത്തു, സ്ത്രീകൾ എല്ലാവരും തപ്പുകള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ൃത്തങ്ങളോടും കൂടെ അവളുടെ പിന്നാലെ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ിർയ്യാം അവരോടും പ്രതിഗാനമായി ചൊല്ലിയതു: യഹോവെക്കു പാട്ടുപാടുവിൻ, അവൻ മഹോന്നതൻ: കുതിര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മേൽ ഇരുന്നവനെയും അവൻ കടലിൽ തള്ളിയ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നന്തരം മോശെ യിസ്രായേലിനെ ചെങ്കടലിൽനിന്നു പ്രയാണം ചെയ്യിച്ചു; അവർ ശൂർമരുഭൂമിയിൽ ചെന്നു,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ിവസം മരുഭൂമിയിൽ വെള്ളം കിട്ടാതെ സഞ്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ാറയിൽ എത്തിയാറെ, മാറയിലെ വെള്ളം കുടിപ്പാൻ അവർക്കു കഴിഞ്ഞില്ല; അതു കൈപ്പ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അതിന്നു മാറാ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ോൾ ജനം: ഞങ്ങൾ എന്തു കുടിക്കും എന്നു പറഞ്ഞു മോശെയുടെ നേരെ പിറുപി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യഹോവയോടു അപേക്ഷിച്ചു; യഹോവ അവന്നു ഒരു വൃക്ഷം കാണിച്ചുകൊടുത്തു. അവൻ അതു വെള്ളത്തിൽ ഇട്ട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മധുരമായി തീർന്നു. അവിടെവെച്ചു അവൻ അവർക്കു ഒരു ചട്ടവും പ്രമാണവും നിയമിച്ചു; അവിടെവെച്ച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പരീക്ഷ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റെ ദൈവമായ യഹോവയുടെ വാക്കു നീ ശ്രദ്ധയോടെ കേട്ടു അവന്നു പ്രസാദമുള്ളതു ചെയ്കയും അവന്റെ കല്പന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ച്ചു അവന്റെ സകല വിധികളും പ്രമാണിക്കയും ചെയ്താൽ ഞാൻ മിസ്രയീമ്യർക്കു വരുത്തിയ വ്യാധികളിൽ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വരുത്തുകയില്ല; ഞാൻ നിന്നെ സൌഖ്യമാക്കുന്ന യഹോവ ആകുന്നു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ിന്നെ അവർ ഏലീമിൽ എത്തി; അവിടെ പന്ത്രണ്ടു നീരുറവും എഴുപതു ഈത്തപ്പനയും ഉണ്ടായിരുന്നു; അവർ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ന്നരികെ 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ോശെയും യിസ്രായേൽമക്കളും അന്നു യഹോവെക്കു സങ്കീർത്തനം പാടി ചൊല്ലിയതു എന്തെന്നാൽ: ഞാൻ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ട്ടുപാടും, അവൻ മഹോന്നതൻ: കുതിരയെയും അതിന്മേൽ ഇരുന്നവനെയും അവൻ കടലിൽ തള്ളിയ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റെ ബലവും എന്റെ ഗീതവും യഹോവയത്രേ; അവൻ എനിക്കു രക്ഷയായ്തീർന്നു. അവൻ എന്റെ ദൈവം;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ക്കും; അവൻ എന്റെ പിതാവിൻ ദൈവം; ഞാൻ അവനെ പുകഴ്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ോവ യുദ്ധവീരൻ; യഹോവ എ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ഫറവോന്റെ രഥങ്ങളെയും സൈന്യത്തെയും അവൻ കടലിൽ തള്ളിയിട്ടു; അവന്റെ രഥിപ്രവരന്മാർ ചെങ്കട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ഴി അവരെ മൂടി; അവർ കല്ലുപോലെ ആഴത്തിൽ ത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േ, നിന്റെ വലങ്കൈ ബലത്തിൽ മഹത്വപ്പെട്ടു; യഹോവേ, നിന്റെ വലങ്കൈ ശത്രുവിനെ തകർത്ത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എതിരാളികളെ മഹാപ്രഭാവത്താൽ സംഹരിക്കുന്നു; നീ നിന്റെ ക്രോധം അയക്കുന്നു; അതു അവരെ താളടിയ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ന്റെ മൂക്കിലെ ശ്വാസത്താൽ വെള്ളം കുന്നിച്ചുകൂടി; പ്രവാഹങ്ങൾ ചിറപോലെ നിന്നു; ആഴങ്ങൾ കട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ിൽ ഉറെ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പിന്തുടരും, പിടിക്കും, കൊള്ള പങ്കിടും; എന്റെ ആശ അവരാൽ പൂർത്തിയാകും; ഞാൻ എന്റെ വാൾ ഊരും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 അവരെ നിഗ്രഹിക്കും എന്നു ശത്ര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കാറ്റിനെ നീ ഊതിച്ചു, കടൽ അവരെ മൂടി; അവർ ഈയംപോലെ പെരുവെള്ളത്തിൽ ത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േ, ദേവന്മാരിൽ നിനക്കു തുല്യൻ ആർ? വിശുദ്ധിയിൽ മഹിമയുള്ളവനേ, സ്തുതികളിൽ ഭയങ്കരനേ, അത്ഭുത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വനേ, നിനക്കു തുല്യ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വലങ്കൈ നീട്ടി, ഭൂമി അവരെ വിഴു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വീണ്ടെടുത്ത ജനത്തെ ദയയാൽ നടത്തി; നിന്റെ വിശുദ്ധനിവാസത്തിലേക്കു നിന്റെ ബലത്താൽ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ാതികൾ കേട്ടു നടങ്ങുന്നു. ഫെലിസ്ത്യനിവാസികൾക്കു ഭീതിപിട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ദോമ്യപ്രഭുക്കന്മാർ ഭ്രമിച്ചു; മോവാബ്യമുമ്പന്മാർക്കു കമ്പം പിടിച്ചു; കനാന്യ നിവാസികള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രുകിപ്പോ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ഭയവും ഭീതിയും അവരുടെമേൽ വീണു, നിൻഭുജമാഹാത്മ്യത്താൽ അവർ കല്ലുപോലെ ആയി; അങ്ങനെ, യഹോവേ, നിന്റെ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, നീ സമ്പാദിച്ച ജനം കടന്ന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അവരെ കൊണ്ടുചെന്നു തിരുനിവാസത്തിന്നൊരുക്കിയ സ്ഥാനത്തു, യഹോവേ, നിന്നവകാശപർവ്വതത്തിൽ നീ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്ടു, കർത്താവേ, തൃക്കൈ സ്ഥാപിച്ച വിശുദ്ധ മന്ദിരത്തിങ്ക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ോവ എന്നും എന്നേക്കും രാജാവായി വാ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ഫറവോന്റെ കുതിര അവന്റെ രഥവും കുതിരപ്പടയുമായി കടലിന്റെ നടുവിൽ ഇറങ്ങിച്ചെന്നപ്പോൾ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ിലെ വെള്ളം അവരുടെ മേൽ മടക്കി വരുത്തി; യിസ്രായേൽമക്കളോ കടലിന്റെ നടുവിൽ ഉണങ്ങിയ നിലത്തുകൂടി ക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2026-10-21T02:58:58Z</dcterms:created>
  <dcterms:modified xsi:type="dcterms:W3CDTF">2026-10-21T02:58:58Z</dcterms:modified>
  <dc:title>പുറപ്പാട്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