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ஜெபத்தைக் கேட்டருளும்; என் விண்ணப்பத்திற்கு மறைந்திர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ுச் செவிகொடுத்து, உத்தரவு அருளிச்செய்யும் சத்துருவினுடைய கூக்குரலினிமித்தமும், துன்மார்க்கர் செய்யும் இடுக்கத்தினிமித்தமும் என் தியானத்தில் முறையி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மேல் பழிசாட்டி, குரோதங்கொண்டு, என்னைப் பகை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மேல் பழிசாட்டி, குரோதங்கொண்டு, என்னைப் பகை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எனக்குள் வியாகுலப்படுகிறது; மரணத்திகில் என்மேல் விழ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மும் நடுக்கமும் என்னைப் பிடித்தது; அருக்களிப்பு என்னை மூட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, எனக்குப் புறாவைப்போல் சிறகுகள் இருந்தால், நான் பறந்துபோய் இளைப்பாற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ூரத்தில் அலைந்து திரிந்து வனாந்தரத்தில் தங்கியிருப்பேன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ருங்காற்றுக்கும் புசலுக்கும் தப்பத் தீவிரித்துக்கொள்ளுவேன்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அவர்களை அழித்து, அவர்கள் பாஷையைப் பிரிந்துபோகப்பண்ணும்; கொடுமையையும் சண்டையையும் நகரத்திலே கண்டேன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அவர்களை அழித்து, அவர்கள் பாஷையைப் பிரிந்துபோகப்பண்ணும்; கொடுமையையும் சண்டையையும் நகரத்திலே கண்டேன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இரவும் பகலும் அதின் மதில்கள்மேல் சுற்றித்திரிகிறது; அக்கிரமமும் வாதையும் அதின் நடுவில் இருக்கிறத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டுபாடுகள் அதின் நடுவிலிருக்கிறது; கொடுமையும் கபடும் அதின் வீதியை விட்டு விலகிப்போகிற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நிந்தித்தவன் சத்துரு அல்ல, அப்படியிருந்தால் சகிப்பேன்; எனக்கு விரோதமாய்ப் பெருமைபாராட்டினவன் என் பகைஞன் அல்ல, அப்படியிருந்தால் அவனுக்கு மறைந்திர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நிந்தித்தவன் சத்துரு அல்ல, அப்படியிருந்தால் சகிப்பேன்; எனக்கு விரோதமாய்ப் பெருமைபாராட்டினவன் என் பகைஞன் அல்ல, அப்படியிருந்தால் அவனுக்கு மறைந்திரு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மமான மனுஷனும், என் வழிகாட்டியும், என் தோழனுமாகிய நீயே அ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ஒருமித்து, இன்பமான ஆலோசனைபண்ணி, கூட்டத்தோடே தேவாலயத்துக்குப் போன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ஒருமித்து, இன்பமான ஆலோசனைபண்ணி, கூட்டத்தோடே தேவாலயத்துக்குப் போன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ணம் அவர்களைத் தொடர்ந்து பிடிப்பதாக; அவர்கள் உயிரோடே பாதாளத்தில் இறங்குவார்களாக; அவர்கள் வாசஸ்தலங்களிலும் அவர்கள் உள்ளத்திலும் பொல்லாங்கு இ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ணம் அவர்களைத் தொடர்ந்து பிடிப்பதாக; அவர்கள் உயிரோடே பாதாளத்தில் இறங்குவார்களாக; அவர்கள் வாசஸ்தலங்களிலும் அவர்கள் உள்ளத்திலும் பொல்லாங்கு இ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தேவனை நோக்கிக் கூப்பிடுவேன்; கர்த்தர் என்னை இரட்சி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ிசந்தி மத்தியான வேளைகளிலும் நான் தியானம்பண்ணி முறையிடுவேன்; அவர் என் சத்தத்தைக் கேட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ரளான கூட்டமாய்க் கூடி என்னோடு எதிர்த்தார்கள்; அவரே எனக்கு நேரிட்ட போரை நீக்கி, என் ஆத்துமாவைச் சமாதானத்துடன் மீட்டுவி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ரளான கூட்டமாய்க் கூடி என்னோடு எதிர்த்தார்கள்; அவரே எனக்கு நேரிட்ட போரை நீக்கி, என் ஆத்துமாவைச் சமாதானத்துடன் மீட்டுவி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ிமுதலாய் வீற்றிருக்கிற தேவன் கேட்டு, அவர்களுக்குப் பதிலளிப்பார்; அவர்களுக்கு மாறுதல்கள் நேரிடாததினால், அவர்கள் தேவனுக்குப் பயப்படாமற்போகிறார்கள். (சேலா.)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னோடே சமாதானமாயிருந்தவர்களுக்கு விரோதமாய் தன் கையை நீட்டி, தன் உடன்படிக்கையை மீறி நட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வாயின் சொற்கள் வெண்ணெயைப்போல மெதுவானவைகள், அவன் இருதயமோ யுத்தம்; அவன் வார்த்தைகள் எண்ணெயிலும் மிருதுவானவைகள், ஆனாலும் அவைகள் உருவின பட்டய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வாயின் சொற்கள் வெண்ணெயைப்போல மெதுவானவைகள், அவன் இருதயமோ யுத்தம்; அவன் வார்த்தைகள் எண்ணெயிலும் மிருதுவானவைகள், ஆனாலும் அவைகள் உருவின பட்டய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மேல் உன் பாரத்தைவைத்துவிடு, அவர் உன்னை ஆதரிப்பார்; நீதிமானை ஒருபோதும் தள்ளாடவொ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, நீர் அவர்களை அழிவின் குழியில் இறங்கப்பண்ணுவீர்; இரத்தப்பிரியரும் சூதுள்ள மனுஷரும் தங்கள் ஆயுளின் நாட்களில் பாதிவரையிலாகிலும் பிழைத்திருக்கமாட்டார்கள்; நானோ உம்மை நம்பியி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, நீர் அவர்களை அழிவின் குழியில் இறங்கப்பண்ணுவீர்; இரத்தப்பிரியரும் சூதுள்ள மனுஷரும் தங்கள் ஆயுளின் நாட்களில் பாதிவரையிலாகிலும் பிழைத்திருக்கமாட்டார்கள்; நானோ உம்மை நம்பிய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చెవియొగ్గి నా ప్రార్థన ఆలకింపుము నా విన్నపమునకు విముఖుడవై యుం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మనవి ఆలకించి నాకుత్తరమ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శత్రువుల శబ్దమునుబట్టియు దుష్టులబలాత్కారమునుబట్టియు నేను చింతాక్రాంతుడనై విశ్రాంతి లేక మూ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ను.వారు నామీద దోషము మోపుచున్నారుఆగ్రహముగలవారై నన్ను హింస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గుండె నాలో వేదనపడుచున్నది మరణభయము నాలో పుట్ట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ిగులును వణకును నాకు కలుగుచున్నవి మహా భయము నన్ను ముంచ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హా గువ్వవలె నాకు రెక్కలున్నయెడల నేను ఎగిరిపోయి నెమ్మదిగా నుందు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్వరపడి దూరముగా పారిపోయి పెనుగాలిని సుడిగాలిని తప్ప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రణ్యములో నివసించియుందునే అను 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ట్టణములో బలాత్కార కలహములు జరుగుట నేను చూచుచున్నాను. ప్రభువా, అట్టిపనులు చేయువారిని నిర్మూ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ము వారి నాలుకలు ఛేద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రాత్రింబగళ్లు వారు పట్టణపు ప్రాకారముల మీద తిరుగుచున్నారు పాపమును చెడుతనమును దానిలో జరుగ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ాని మధ్యను నాశనక్రియలు జరుగుచున్నవి వంచనయు కపటమును దాని అంగడి వీధులలో మానక జరుగ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న్ను దూషించువాడు శత్రువు కాడు శత్రువైనయెడల నేను దాని సహింపవచ్చును నామీద మిట్టిపడువాడు నా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గపట్టిన వాడు కాడు అట్టివాడైతే నేను దాగియుండ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ఈ పనిచేసిన నీవు నా సహకారివి నా చెలికాడవు నా పరిచయు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నము కూడి మధురమైన గోష్ఠిచేసి యున్నవారము ఉత్సవమునకు వెళ్లు సమూహముతో దేవుని మందిర మునకు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వా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ికి మరణము అకస్మాత్తుగా వచ్చును గాక సజీవులుగానే వారు పాతాళమునకు దిగిపోవుదురు గాక చెడుతనమ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ములలోను వారి అంతరంగము నందును ఉ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యితే నేను దేవునికి మొఱ్ఱపెట్టుకొందును యెహోవా నన్ను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ాయంకాలమున ఉదయమున మధ్యాహ్నమున నేను ధ్యానించుచు మొఱ్ఱపెట్టుకొందును ఆయన నా ప్రార్థన నాలక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శత్రువులు అనేకులై యున్నారు అయినను వారు నామీదికి రాకుండునట్లు సమాధానము కలుగజేసి ఆయన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ను విమోచిం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ురాతనకాలము మొదలుకొని ఆసీనుడగు దేవుడు, మారుమనస్సు లేనివారై తనకు భయపడనివారికి ఉత్తర మ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మతో సమాధానముగా నున్నవారికి వారు బలా త్కారము చేయుదురు తాము చేసిన నిబంధన నతిక్రమ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ి నోటి మాటలు వెన్నవలె మృదువుగా నున్నవి అయితే వారి హృదయములో కలహమున్నది. వారి మాటలు చమురు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ుపైనవి అయితే అవి వరదీసిన కత్తుల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 భారము యెహోవామీద మోపుము ఆయనే నిన్ను ఆదుకొనును నీతిమంతులను ఆయన ఎన్నడును కదలనీయ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ేవా, నాశనకూపములో నీవు వారిని పడవేయుదువు రక్తాపరాధులును వంచకులును సగముకాలమైన బ్రదుకరు. నేనై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యందు నమి్మకయుం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2026-10-20T07:33:33Z</dcterms:created>
  <dcterms:modified xsi:type="dcterms:W3CDTF">2026-10-20T07:33:33Z</dcterms:modified>
  <dc:title>కీర్తనలు : 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