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நாமத்தைக்குறித்துச் சாலொமோனுக்கு உண்டாயிருந்த கீர்த்தி சேபாவின் ராஜஸ்திரீக்குக் கேள்வியானபோது, அவள் விடுகதைகளினால் அவனைச் சோதிக்கிறதற்காக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நாமத்தைக்குறித்துச் சாலொமோனுக்கு உண்டாயிருந்த கீர்த்தி சேபாவின் ராஜஸ்திரீக்குக் கேள்வியானபோது, அவள் விடுகதைகளினால் அவனைச் சோதிக்கிறதற்காக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ிகுந்த பரிவாரத்தோடும், கந்தவர்க்கங்களையும், மிகுதியான பொன்னையும் இரத்தினங்களையும் சுமக்கிற ஒட்டகங்களோடும், எருசலேமுக்கு வந்தாள்; அவள் சாலொமோனிடத்தில் வந்தபோது, தன் மனதில் இருந்த எல்லாவற்றையுங்குறித்து அவனிடத்தில் சம்பாஷித்த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ிகுந்த பரிவாரத்தோடும், கந்தவர்க்கங்களையும், மிகுதியான பொன்னையும் இரத்தினங்களையும் சுமக்கிற ஒட்டகங்களோடும், எருசலேமுக்கு வந்தாள்; அவள் சாலொமோனிடத்தில் வந்தபோது, தன் மனதில் இருந்த எல்லாவற்றையுங்குறித்து அவனிடத்தில் சம்பாஷித்த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சாலொமோன் அவள் கேட்டவைகளையெல்லாம் விடுவித்தான், அவளுக்கு விடுவிக்கக் கூடாதபடிக்கு, ஒன்றாகிலும் ராஜாவுக்கு மறைபொருளாயிருக்கவ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சாலொமோன் அவள் கேட்டவைகளையெல்லாம் விடுவித்தான், அவளுக்கு விடுவிக்கக் கூடாதபடிக்கு, ஒன்றாகிலும் ராஜாவுக்கு மறைபொருளாயிருக்கவ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ேபாவின் ராஜஸ்திரீ சாலொமோனுடைய சகல ஞானத்தையும், அவன் கட்டின அரமனையைய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பந்தியின் போஜனபதார்த்தங்களையும், அவன் ஊழியக்காரரின் வீடுகளையும், அவன் உத்தியோகஸ்தரின் வரிசையையும், அவர்கள் வஸ்திரங்களையும், அவனுடைய பானபாத்திரக்காரரையும், அவன் கர்த்தருடைய ஆலயத்துக்குள் பிரவேசிக்கும் நடைமண்டபத்தையும் கண்டபோது அவள் ஆச்சரியத்தால் பிரமைகொண்ட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பந்தியின் போஜனபதார்த்தங்களையும், அவன் ஊழியக்காரரின் வீடுகளையும், அவன் உத்தியோகஸ்தரின் வரிசையையும், அவர்கள் வஸ்திரங்களையும், அவனுடைய பானபாத்திரக்காரரையும், அவன் கர்த்தருடைய ஆலயத்துக்குள் பிரவேசிக்கும் நடைமண்டபத்தையும் கண்டபோது அவள் ஆச்சரியத்தால் பிரமைகொண்ட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பந்தியின் போஜனபதார்த்தங்களையும், அவன் ஊழியக்காரரின் வீடுகளையும், அவன் உத்தியோகஸ்தரின் வரிசையையும், அவர்கள் வஸ்திரங்களையும், அவனுடைய பானபாத்திரக்காரரையும், அவன் கர்த்தருடைய ஆலயத்துக்குள் பிரவேசிக்கும் நடைமண்டபத்தையும் கண்டபோது அவள் ஆச்சரியத்தால் பிரமைகொண்ட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ராஜாவை நோக்கி: உம்முடைய வர்த்தமானங்களையும் உம்முடைய ஞானத்தையும் குறித்து நான் என் தேசத்தில் கேட்ட செய்தி மெய்யாய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வந்து அதை என் கண்களால் காணுமட்டும் அந்த வார்த்தைகளை நான் நம்பவில்லை; இவைகளில் பாதியாகிலும் எனக்கு அறிவிக்கப்படவில்லை என்று காண்கிறேன்; நான் கேள்விப்பட்ட பிரஸ்தாபத்தைப்பார்க்கிலும், உம்முடைய ஞானமும் செல்வமும் அதிகமாய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வந்து அதை என் கண்களால் காணுமட்டும் அந்த வார்த்தைகளை நான் நம்பவில்லை; இவைகளில் பாதியாகிலும் எனக்கு அறிவிக்கப்படவில்லை என்று காண்கிறேன்; நான் கேள்விப்பட்ட பிரஸ்தாபத்தைப்பார்க்கிலும், உம்முடைய ஞானமும் செல்வமும் அதிகமாய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வந்து அதை என் கண்களால் காணுமட்டும் அந்த வார்த்தைகளை நான் நம்பவில்லை; இவைகளில் பாதியாகிலும் எனக்கு அறிவிக்கப்படவில்லை என்று காண்கிறேன்; நான் கேள்விப்பட்ட பிரஸ்தாபத்தைப்பார்க்கிலும், உம்முடைய ஞானமும் செல்வமும் அதிகமாய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்முடைய ஜனங்கள் பாக்கியவான்கள்; எப்போதும் உமக்கு முன்பாக நின்று, உம்முடைய ஞானத்தைக் கேட்கிற உம்முடைய ஊழியக்காரரும் பாக்கியவான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்முடைய ஜனங்கள் பாக்கியவான்கள்; எப்போதும் உமக்கு முன்பாக நின்று, உம்முடைய ஞானத்தைக் கேட்கிற உம்முடைய ஊழியக்காரரும் பாக்கியவான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்மை இஸ்ரவேலின் சிங்காசனத்தின்மேல் வைக்க, உம்மேல் பிரியங்கொண்ட உம்முடைய தேவனாகிய கர்த்தர் ஸ்தோத்திரிக்கப்படுவாராக: கர்த்தர் இஸ்ரவேலை என்றைக்கும் சிநேகிக்கிறபடியினால், நியாயமும் நீதியும் செய்கிறதற்கு உம்மை ராஜாவாக ஏற்படுத்தினார் என்ற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்மை இஸ்ரவேலின் சிங்காசனத்தின்மேல் வைக்க, உம்மேல் பிரியங்கொண்ட உம்முடைய தேவனாகிய கர்த்தர் ஸ்தோத்திரிக்கப்படுவாராக: கர்த்தர் இஸ்ரவேலை என்றைக்கும் சிநேகிக்கிறபடியினால், நியாயமும் நீதியும் செய்கிறதற்கு உம்மை ராஜாவாக ஏற்படுத்தினார் என்றா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்மை இஸ்ரவேலின் சிங்காசனத்தின்மேல் வைக்க, உம்மேல் பிரியங்கொண்ட உம்முடைய தேவனாகிய கர்த்தர் ஸ்தோத்திரிக்கப்படுவாராக: கர்த்தர் இஸ்ரவேலை என்றைக்கும் சிநேகிக்கிறபடியினால், நியாயமும் நீதியும் செய்கிறதற்கு உம்மை ராஜாவாக ஏற்படுத்தினார் என்ற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ள் ராஜாவுக்கு நூற்றிருபது தாலந்து பொன்னையும், மிகுதியான கந்தவர்க்கங்களையும், இரத்தினங்களையும் கொடுத்தாள்; சேபாவின் ராஜஸ்திரீ ராஜாவாகிய சாலொமோனுக்குக் கொடுத்த அவ்வளவு கந்தவர்க்கங்கள் பிற்பாடு ஒருக்காலும் வரவ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ள் ராஜாவுக்கு நூற்றிருபது தாலந்து பொன்னையும், மிகுதியான கந்தவர்க்கங்களையும், இரத்தினங்களையும் கொடுத்தாள்; சேபாவின் ராஜஸ்திரீ ராஜாவாகிய சாலொமோனுக்குக் கொடுத்த அவ்வளவு கந்தவர்க்கங்கள் பிற்பாடு ஒருக்காலும் வரவ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ஓப்பீரிலிருந்து பொன்னைக் கொண்டுவருகிற ஈராமின் கப்பல்களும், ஓப்பீரிலிருந்து மிகுந்த வாசனைமரங்களையும் இரத்தினங்களையும் கொண்டுவ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ஓப்பீரிலிருந்து பொன்னைக் கொண்டுவருகிற ஈராமின் கப்பல்களும், ஓப்பீரிலிருந்து மிகுந்த வாசனைமரங்களையும் இரத்தினங்களையும் கொண்டுவ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 வாசனைமரங்களால் ராஜா கர்த்தருடைய ஆலயத்திற்கும் ராஜ அரமனைக்கும் ஊன்றுகால்களையும், சங்கீதக்காரருக்குச் சுரமண்டலங்களையும், தம்புருகளையும் உண்டாக்கினான்; அப்படிப்பட்ட வாசனைமரங்கள் பிற்பாடு வந்ததுமில்லை, இந்நாள்வரைக்கும் காணப்படவும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 வாசனைமரங்களால் ராஜா கர்த்தருடைய ஆலயத்திற்கும் ராஜ அரமனைக்கும் ஊன்றுகால்களையும், சங்கீதக்காரருக்குச் சுரமண்டலங்களையும், தம்புருகளையும் உண்டாக்கினான்; அப்படிப்பட்ட வாசனைமரங்கள் பிற்பாடு வந்ததுமில்லை, இந்நாள்வரைக்கும் காணப்படவும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ாஜாவாகிய சாலொமோன் தானே சந்தோஷமாய்ச் சேபாவின் ராஜஸ்திரீக்கு வெகுமதிகள் கொடுத்ததும் அல்லாமல், அவள் விருப்பப்பட்டுக் கேட்டது எல்லாவற்றையும் அவளுக்குக் கொடுத்தான்; பின்பு அவள் தன் பரிவாரத்தோடே தன் தேசத்திற்குத் திரும்பிப் போனா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ாஜாவாகிய சாலொமோன் தானே சந்தோஷமாய்ச் சேபாவின் ராஜஸ்திரீக்கு வெகுமதிகள் கொடுத்ததும் அல்லாமல், அவள் விருப்பப்பட்டுக் கேட்டது எல்லாவற்றையும் அவளுக்குக் கொடுத்தான்; பின்பு அவள் தன் பரிவாரத்தோடே தன் தேசத்திற்குத் திரும்பிப் போனா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ாலொமோனுக்கு வியாபாரிகளாலும், சுகந்த திரவிய வர்த்தகராலும், அரபிதேசத்து சகல ராஜாக்களாலும், மாகாணங்களின் அதிபதிகளாலும் வந்த பொன்னையல்லாமல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வ்வொரு வருஷத்தில் அவனுக்கு வந்த பொன் அறுநூற்று அறுபத்தாறு தாலந்து நிறையாய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வ்வொரு வருஷத்தில் அவனுக்கு வந்த பொன் அறுநூற்று அறுபத்தாறு தாலந்து நிறையாயி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ாலொமோன் ராஜா, அடித்த பொன் தகட்டால் இருநூறு பரிசைகளைச் செய்வித்தான்; ஒவ்வொரு பரிசைக்கு அறுநூறு சேக்கல் நிறைபொன் சென்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ாலொமோன் ராஜா, அடித்த பொன் தகட்டால் இருநூறு பரிசைகளைச் செய்வித்தான்; ஒவ்வொரு பரிசைக்கு அறுநூறு சேக்கல் நிறைபொன் சென்ற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டித்த பொன் தகட்டால் முந்நூறு கேடகங்களையும் செய்வித்தான்; ஒவ்வொரு கேடகத்திற்கு மூன்று இராத்தல் பொன் சென்றது; அவைகளை ராஜா லீபனோன் வனம் என்னும் மாளிகையிலே வைத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டித்த பொன் தகட்டால் முந்நூறு கேடகங்களையும் செய்வித்தான்; ஒவ்வொரு கேடகத்திற்கு மூன்று இராத்தல் பொன் சென்றது; அவைகளை ராஜா லீபனோன் வனம் என்னும் மாளிகையிலே வைத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ராஜா தந்தத்தினால் பெரிய ஒரு சிங்காசனத்தையும் செய்வித்து, அதைப் பசும்பொன் தகட்டால் மூடி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ச் சிங்காசனத்திற்கு ஆறு படிகள் இருந்தது; சிங்காசனத்தின் தலைப்பு பின்னாக வளைவாயிருந்தது; உட்காரும் இடத்திற்கு இருபுறமும் கைச்சாய்மானங்கள் இருந்தது; இரண்டு சிங்கங்கள் கைச் சாய்மானங்கள் அருகே நின்ற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ச் சிங்காசனத்திற்கு ஆறு படிகள் இருந்தது; சிங்காசனத்தின் தலைப்பு பின்னாக வளைவாயிருந்தது; உட்காரும் இடத்திற்கு இருபுறமும் கைச்சாய்மானங்கள் இருந்தது; இரண்டு சிங்கங்கள் கைச் சாய்மானங்கள் அருகே நின்ற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று படிகளின்மேலும், இரண்டு பக்கத்திலும், பன்னிரண்டு சிங்கங்கள் நின்றது; எந்த ராஜ்யத்திலும் இப்படிப் பண்ணப்படவ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ராஜாவாகிய சாலொமோனுக்கு இருந்த பானபாத்திரங்களெல்லாம் பொன்னும், லீபனோன் வனம் என்கிற மாளிகையின் பணிமுட்டுகளெல்லாம் பசும்பொன்னுமாயிருந்தது; ஒன்றும் வெள்ளியினால் செய்யப்படவில்லை; சாலொமோனின் நாட்களில் வெள்ளி ஒரு பொருளாய் எண்ணப்படவ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ராஜாவாகிய சாலொமோனுக்கு இருந்த பானபாத்திரங்களெல்லாம் பொன்னும், லீபனோன் வனம் என்கிற மாளிகையின் பணிமுட்டுகளெல்லாம் பசும்பொன்னுமாயிருந்தது; ஒன்றும் வெள்ளியினால் செய்யப்படவில்லை; சாலொமோனின் நாட்களில் வெள்ளி ஒரு பொருளாய் எண்ணப்படவ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ராஜாவுக்குச் சமுத்திரத்திலே ஈராமின் கப்பல்களோடேகூடத் தர்ஷீசின் கப்பல்களும் இருந்தது; தர்ஷீசின் கப்பல்கள் மூன்று வருஷத்துக்கு ஒருதரம் பொன்னையும், வெள்ளியையும், யானைத்தந்தங்களையும், குரங்குகளையும், மயில்களையும் கொண்டுவர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ராஜாவுக்குச் சமுத்திரத்திலே ஈராமின் கப்பல்களோடேகூடத் தர்ஷீசின் கப்பல்களும் இருந்தது; தர்ஷீசின் கப்பல்கள் மூன்று வருஷத்துக்கு ஒருதரம் பொன்னையும், வெள்ளியையும், யானைத்தந்தங்களையும், குரங்குகளையும், மயில்களையும் கொண்டுவர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ூமியின் சகல ராஜாக்களைப்பார்க்கிலும், ராஜாவாகிய சாலொமோன் ஐசுவரியத்திலும் ஞானத்திலும் சிறந்தவனாயிருந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ாலொமோனின் இருதயத்திலே தேவன் அருளிய ஞானத்தைக் கேட்கிறதற்காக, சகல தேசத்தாரும் அவன் முகதரிசனத்தைத் தேடி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ருஷாவருஷம் அவரவர் தங்கள் காணிக்கையாகிய வெள்ளிப்பாத்திரங்களையும், பொற்பாத்திரங்களையும், வஸ்திரங்களையும், ஆயுதங்களையும், கந்தவர்க்கங்களையும், குதிரைகளையும், கோவேறு கழுதைகளையும் கொண்டுவருவ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ருஷாவருஷம் அவரவர் தங்கள் காணிக்கையாகிய வெள்ளிப்பாத்திரங்களையும், பொற்பாத்திரங்களையும், வஸ்திரங்களையும், ஆயுதங்களையும், கந்தவர்க்கங்களையும், குதிரைகளையும், கோவேறு கழுதைகளையும் கொண்டுவருவ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ருஷாவருஷம் அவரவர் தங்கள் காணிக்கையாகிய வெள்ளிப்பாத்திரங்களையும், பொற்பாத்திரங்களையும், வஸ்திரங்களையும், ஆயுதங்களையும், கந்தவர்க்கங்களையும், குதிரைகளையும், கோவேறு கழுதைகளையும் கொண்டுவருவ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ாலொமோன் இரதங்களையும் குதிரைவீரரையும் சேர்த்தான்; அவனுக்கு ஆயிரத்து நானூறு இரதங்கள் இருந்தது, பன்னீராயிரம் குதிரைவீரரும் இருந்தார்கள்; அவைகளை இரதங்கள் வைக்கும் பட்டணங்களிலும்,அவர்களை எருசலேமில் தன்னிடத்திலும் வைத்திருந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ாலொமோன் இரதங்களையும் குதிரைவீரரையும் சேர்த்தான்; அவனுக்கு ஆயிரத்து நானூறு இரதங்கள் இருந்தது, பன்னீராயிரம் குதிரைவீரரும் இருந்தார்கள்; அவைகளை இரதங்கள் வைக்கும் பட்டணங்களிலும்,அவர்களை எருசலேமில் தன்னிடத்திலும் வைத்திருந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ாலொமோன் இரதங்களையும் குதிரைவீரரையும் சேர்த்தான்; அவனுக்கு ஆயிரத்து நானூறு இரதங்கள் இருந்தது, பன்னீராயிரம் குதிரைவீரரும் இருந்தார்கள்; அவைகளை இரதங்கள் வைக்கும் பட்டணங்களிலும்,அவர்களை எருசலேமில் தன்னிடத்திலும் வைத்திருந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ருசலேமிலே ராஜா வெள்ளியைக் கற்கள்போலவும், கேதுருமரங்களைப் பள்ளத்தாக்குகளில் இருக்கும் காட்டத்திமரங்கள்போலவும் அதிகமாக்கின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ருசலேமிலே ராஜா வெள்ளியைக் கற்கள்போலவும், கேதுருமரங்களைப் பள்ளத்தாக்குகளில் இருக்கும் காட்டத்திமரங்கள்போலவும் அதிகமாக்கின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ாலொமோன் தனக்குக் குதிரைகளையும் புடவைகளையும் எகிப்திலிருந்து அழைப்பித்தான்; ராஜாவின் வர்த்தகர் புடவைகளை ஒப்பந்த விலைக்கிரயத்திற்கு வாங்கி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ாலொமோன் தனக்குக் குதிரைகளையும் புடவைகளையும் எகிப்திலிருந்து அழைப்பித்தான்; ராஜாவின் வர்த்தகர் புடவைகளை ஒப்பந்த விலைக்கிரயத்திற்கு வாங்கின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கிப்திலிருந்து வந்த ஒவ்வொரு இரதத்தின் விலை அறுநூறு வெள்ளிக்காசும், ஒவ்வொரு குதிரையின் விலை நூற்றைம்பது வெள்ளிக் காசுமாயிருந்தது; இந்தப்பிரகாரம் ஏத்தியரின் ராஜாக்களெல்லாருக்கும், சீரியாவின் ராஜாக்களுக்கும் அவர்கள் மூலமாய்க் கொண்டு வரப்பட்ட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கிப்திலிருந்து வந்த ஒவ்வொரு இரதத்தின் விலை அறுநூறு வெள்ளிக்காசும், ஒவ்வொரு குதிரையின் விலை நூற்றைம்பது வெள்ளிக் காசுமாயிருந்தது; இந்தப்பிரகாரம் ஏத்தியரின் ராஜாக்களெல்லாருக்கும், சீரியாவின் ராஜாக்களுக்கும் அவர்கள் மூலமாய்க் கொண்டு வரப்பட்ட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கிப்திலிருந்து வந்த ஒவ்வொரு இரதத்தின் விலை அறுநூறு வெள்ளிக்காசும், ஒவ்வொரு குதிரையின் விலை நூற்றைம்பது வெள்ளிக் காசுமாயிருந்தது; இந்தப்பிரகாரம் ஏத்தியரின் ராஜாக்களெல்லாருக்கும், சீரியாவின் ராஜாக்களுக்கும் அவர்கள் மூலமாய்க் கொண்டு வரப்பட்ட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68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షేబదేశపురాణి యెహోవా నామమును... గూర్చియు, సొలొమోనునకు కలిగిన కీర్తినిగూర్చియు విని, గూఢార్థముగ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లచేత అతనిని శోధించుటకై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​ఆమె గొప్ప పరివారముతో, గంధవర్గమును విస్తారమైన బంగారమును రత్నములను ఒంటెలమీద ఎక్కించ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రూషలేమునకు వచ్చెను. సొలొమోను దర్శనముచేసి తనకు తోచినదానినంతటినిబట్టి అతనితో మాటలా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ఆమె వేసిన ప్రశ్నలన్ని టికి సొలొమోను ప్రత్యుత్తరము చెప్పెను; రాజునకు మరుగైనదేదియు లేనందున ఆమ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శ్న వేసినవాటన్నిటి భావము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షేబరాణి సొలొమోనుయొక్క జ్ఞానమును అతడు కట్టించిన మందిరమ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తని బల్లమీదనున్న భోజనద్రవ్య ములను, అతని సేవకులు కూర్చుండు పీఠములను అతని ఉపచారులు కనిపెట్టుట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 వస్త్రములను, అతనికి గిన్నె నందించువారిని, యెహోవా మందిరమందు అతడు అర్పించు దహనబలులను చ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స్మయమొందినద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రాజుతో ఇట్లనెనునీ కార్యములనుగూర్చియు జ్ఞానమును గూర్చియు నా దేశమందు నేను వినిన మాట నిజమ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యి నను నేను వచ్చి కన్నులార చూడకమునుపు ఆ మాటలను నమ్మకయుంటిని; ఉన్నదానిలో సగమైనను నాతో చెప్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డలేదని యిప్పుడు నేను తెలిసి కొనుచున్నాను. నీ జ్ఞానమును నీ భాగ్యమును నేను వినినదానిని బహుగా మ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వ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ీ జనులు భాగ్యవంతులు, నీ ముందర ఎల్లప్పు డును నిలిచి నీ జ్ఞానవచనములను వినుచుండు నీ సేవకు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ాగ్యవంత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ీ యందు ఆనందించి నిన్ను ఇశ్రా యేలీయులమీద రాజుగా నియమించిన నీ దేవుడైన యెహోవాకు స్తోత్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ుగునుగాక. యెహోవా ఇశ్రాయేలీయులందు శాశ్వత ప్రేమయుంచెను గనుక నీతిన్యాయములను అనుసరించి రాజకార్య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రిగిం చుటకు ఆయన నిన్ను నియమించెను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రియు ఆమె రాజునకు రెండువందల నలువది మణుగుల బంగార మును, బహు విస్తారమైన గంధవర్గమును, రత్న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చ్చెను. షేబదేశపు రాణి రాజైన సొలొమోనునకు ఇచ్చిన గంధ వర్గములంత విస్తారము మరి ఎన్నడైనను రా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రియు ఓఫీరు దేశమునుండి బంగారము తెచ్చిన హీరాము ఓడలు ఓఫీరునుండి చందనపు మ్రానులను రత్నములను బహ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స్తారముగా తె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ఈ చందనపు మ్రానుల చేత రాజు యెహోవా మందిరమునకును రాజనగరునకును స్తంభములను, గాయకులకు సితారా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వరమండలములను చేయించెను. ఇప్పుడు అటువంటి చందనపు మ్రానులు దొరకవు, ఎక్కడను కనబడ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సొలొమోను తన ప్రభావమునకు తగినట్టు షేబదేశపు రాణికిచ్చినదిపోగ ఆమె కోరినప్రకారము ఆమె యిచ్ఛాపూర్తి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మె కిచ్చెను; అప్పుడు ఆమెయు ఆమె సేవకులును తమ దేశ మునకు తిరిగి వెళ్ల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ఏటేట సొలొమోనునకువచ్చు బంగారము వెయ్యిన్ని మూడువందల ముప్పదిరెండు మణుగుల యెత్త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ఇదియు గాక గంధవర్గములు మొదలైనవి వర్తకులయొద్దనుండియు అరబి రాజులయొద్ద నుండియు దేశాధికారుల యొద్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డియు అతనికి చాలా వచ్చ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రాజైన సొలొమోను సుత్తెతో కొట్టిన బంగారముతో అలుగులు గల రెండువందల డాళ్లను చేయించెను; డా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కటింటికి ఆరువందల తులముల యెత్తు బంగారమ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మరియు సుత్తెతో కొట్టిన బంగారముతో అతడు మూడువందల కేడెములను చేయించెను; కేడెము ఒకటింటికి మూడువంద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ంగారపు తులములయెత్తు బంగారముండెను; వీటిని రాజు లెబానోను అరణ్యపు మందిరమందు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​​మరియు రాజు దంతముచేత పెద్ద సింహాసనము చేయించి సువర్ణముతో దాని పొది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​​ఈ సింహాసనమునకు ఆరు మెట్లుండెను; సింహాసనము మీది భాగపు వెనుకతట్టు గుండ్రముగా ఉండెను; ఆసన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రుపార్శ్యముల యందు ఊతలుండెను; ఊతలదగ్గర రెండు సింహములు నిలిచి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ఇరుప్రక్కల ఆరుమెట్లమీద పండ్రెండు సింహములు నిలిచియుండెను; అటువంటిది ఏ రాజ్యమందైనను చేయబడ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​మరియు రాజైన సొలొ మోను పానపాత్రలు బంగారపువై యుండెను; లెబానోను అరణ్య మందిరపు పాత్రలును బంగారపువ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ండిది యొకటియు లేదు; సొలొమోను దినములలో వెండి యెన్నికకు రా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​​సముద్రమందు హీరాము ఓడలతో కూడ తర్షీషు ఓడలును రాజునకు కలిగి యుండెను; ఈ తర్షీషు ఓడలు మూ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వత్సరములకు ఒకమారు బంగార మును వెండిని దంతమును కోతులను నెమిలి పిట్టలను తీసికొని వచ్చ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ఈ ప్రకారము రాజైన సొలొమోను ధనముచేతను జ్ఞానముచేతను భూపతులందరిలో అధికుడై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తని హృదయమందు దేవుడు ఉంచిన జ్ఞానవాక్కులను వినుటకై లోకులందరును అతని చూడగోర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​ఏర్పాటైన ప్రతిమనిషి వెండివస్తువులు గాని, బంగారపు వస్తువులు గాని, వస్త్రములు గాని, యుద్ధాయుధ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ని, గంధవర్గములు గాని, గుఱ్ఱములు గాని, కంచరగాడిదలు గాని, తన తన వంతుచొప్పున కట్నములను ఏటేట తీస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​​మరియు సొలొమోను రథములను రౌతులను సమకూర్చెను; అతడు వెయ్యిన్ని నాలుగువందల రథములును పండ్రెండువే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ౌతులును గలవాడై యుండెను; వీటిని అతడు రథములకై యేర్పడిన పురములలోను యెరూషలేమునందు రాజునొద్దను ఉం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ర్ణయ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రాజు యెరూషలేములో వెండినిరాళ్లంత విస్తారముగా వాడుక చేసెను; దేవదారు మ్రానులను షెఫేల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దేశముననున్న మేడిచెట్లవలె విస్తరింప జ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సొలొమోనునకుండు గుఱ్ఱములు ఐగుప్తులోనుండి తేబడెను; రాజు వర్తకులు ఒక్కొక్క గుంపునకు నియా మకమ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ధరనిచ్చి గుంపులు గుంపులుగ కొనితెప్ప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వారు ఐగుప్తులోనుండి కొని తెచ్చిన రథమొకటింటికి ఆరు వందల తులముల వెండియు, గుఱ్ఱమొకటింటికి నూట ఏబ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ులముల వెండియు ఇచ్చిరి. హిత్తీయుల రాజు లందరికొరకును అరాము రాజులకొరకును వారు ఆ ధరకే వా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2026-10-21T05:30:11Z</dcterms:created>
  <dcterms:modified xsi:type="dcterms:W3CDTF">2026-10-21T05:30:11Z</dcterms:modified>
  <dc:title>1 రాజులు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