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கூடாரத்துக்குள் பிரவேசிக்கையில், மேகஸ்தம்பம் இறங்கி, கூடாரவாசலில் நின்றது; கர்த்தர் மோசேயோடே பேசின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னங்கள் எல்லாரும் மேகஸ்தம்பம் கூடாரவாசலில் நிற்கக்கண்டார்கள்; ஜனங்கள் எல்லாரும் எழுந்திருந்து, தங்கள் தங்கள் கூடாரவாசலில் பணிந்து 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வன் தன் சிநேகிதனோடே பேசுவதுபோல, கர்த்தர் மோசேயோடே முகமுகமாய்ப் பேசினார்; பின்பு, அவன் பாளயத்துக்குத் திரும்பினான்; நூனின் குமாரனாகிய யோசுவா என்னும் அவனுடைய பணிவிடைக்காரனாகிய வாலிபன் ஆசரிப்புக் கூடாரத்தை விட்டுப் பிரியாத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ோசே கர்த்தரை நோக்கி: தேவரீர் இந்த ஜனங்களை அழைத்துக்கொண்டு போ என்று சொன்னீர்; ஆகிலும், என்னோடேகூட இன்னாரை அனுப்புவேன் என்பதை எனக்கு நீர் அறிவிக்கவில்லை; என்றாலும் உன்னைப் பேர்சொல்லி அழைத்து அறிந்திருக்கிறேன் என்றும், என் கண்களில் உனக்குக் கிருபை கிடைத்தது என்றும், தேவரீர் சொன்னதுண்ட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ம்முடைய கண்களில் இப்பொழுது எனக்குக் கிருபை கிடைத்ததானால் நான் உம்மை அறிவதற்கும், உம்முடைய கண்களில் எனக்குக் கிருபை கிடைப்பதற்கும், உம்முடைய வழியை எனக்கு அறிவியும்; இந்த ஜாதி உம்முடைய ஜனமென்று நினைத்தருளும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: என் சமுகம் உனக்கு முன்பாகச் செல்லும், நான் உனக்கு இளைப்பாறுதல் தருவ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ன் அவரை நோக்கி: உம்முடைய சமுகம் என்னோடேகூடச் செல்லாமற்போனால், எங்களை இவ்விடத்திலிருந்து கொண்டுபோகாதி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க்கும் உமது ஜனங்களுக்கும் உம்முடைய கண்களிலே கிருபை கிடைத்ததென்பது எதினால் அறியப்படும்; நீர் எங்களோடே வருவதினால் அல்லவா? இப்படியே பூமியின்மேலுள்ள ஜனங்கள் எல்லாரிலும், நானும் உம்முடைய ஜனங்களும் விசேஷித்தவர்கள் என்று விளங்கு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 மோசேயை நோக்கி: நீ சொன்ன இந்த வார்த்தையின்படியே செய்வேன்; என் கண்களில் உனக்குக் கிருபை கிடைத்தது; உன்னைப் பேர்சொல்லி அழைத்து அறிந்திருக்கிறேன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அவன்: உம்முடைய மகிமையை எனக்குக் காண்பித்தருளும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: என்னுடைய தயையை எல்லாம் நான் உனக்கு முன்பாகக் கடந்துபோகப்பண்ணி, கர்த்தருடைய நாமத்தை உனக்கு முன்பாகக் கூறுவேன்; எவன்மேல் கிருபையாயிருக்கச் சித்தமாயிருப்பேனோ, அவன்மேல் கிருபையாயிருப்பேன்; எவன்மேல் இரக்கமாயிருக்கச் சித்தமாயிருப்பேனோ அவன்மேல் இரக்கமாயிருப்பேன் என்று சொல்ல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் முகத்தைக் காணமாட்டாய், ஒரு மனுஷனும் என்னைக் கண்டு உயிரோடிருக்கக் கூடாது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என் முகத்தைக் காணமாட்டாய், ஒரு மனுஷனும் என்னைக் கண்டு உயிரோடிருக்கக் கூடாது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னும் கர்த்தர்: இதோ, என்னண்டையில் ஒரு இடம் உண்டு; நீ அங்கே கன்மலையில் நில்ல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மகிமை கடந்துபோகும்போது, நான் உன்னை அந்தக் கன்மலையின் வெடிப்பிலே வைத்து, நான் கடந்துபோகுமட்டும் என் கரத்தினால் உன்னை மூட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, என் கரத்தை எடுப்பேன்; அப்பொழுது என் பின்பக்கத்தைக் காண்பாய்; என் முகமோ காணப்படாது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மோசேயை நோக்கி: நீயும், எகிப்து தேசத்திலிருந்து நீ அழைத்துக்கொண்டு வந்த ஜனங்களும், இவ்விடத்தை விட்டுப் புறப்பட்டு, உன் சந்ததிக்குக் கொடுப்பேன் என்று நான் ஆபிரகாமுக்கும் ஈசாக்குக்கும் யாக்கோபுக்கும் ஆணையிட்டுக்கொடுத்த பாலும் தேனும் ஓடுகிற தேசத்துக்குப் போ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ஒரு தூதனை உங்களுக்கு முன்பாக அனுப்பி, கானானியனையும் எமோரியனையும் ஏத்தியனையும் பெரிசியனையும் ஏவியனையும் எபூசியனையும் துரத்திவிடுவ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, வழியிலே நான் உங்களை நிர்மூலம்பண்ணாதபடிக்கு, நான் உங்கள் நடுவே செல்லமாட்டேன், நீங்கள் வணங்காக் கழுத்துள்ள ஜனங்க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ுக்கமான இவ்வார்த்தைகளை ஜனங்கள் கேட்டபோது, ஒருவரும் தங்கள் ஆபரணங்களைப் போட்டுக்கொள்ளாமல் துக்கித்துக்கொண்டிர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்றால், நீங்கள் வணங்காக் கழுத்துள்ள ஜனங்கள், நான் ஒரு நிமிஷத்தில் உங்கள் நடுவில் எழும்பி, உங்களை நிர்மூலம்பண்ணுவேன்; ஆகையால், நீங்கள் போட்டிருக்கிற உங்கள் ஆபரணங்களைக் கழற்றிப்போடுங்கள்; அப்பொழுது நான் உங்களுக்குச் செய்யவேண்டியதை அறிவேன் என்று இஸ்ரவேல் புத்திரருக்குச் சொல் என்று கர்த்தர் மோசேயோடே சொல்லியிருந்த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ஸ்ரவேல் புத்திரர் ஓரேப் மலையருகே தங்கள் ஆபரணங்களைக் கழற்றிப்போ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கூடாரத்தைப் பெயர்த்து, அதைப் பாளயத்துக்குப் புறம்பே தூரத்திலே போட்டு, அதற்கு ஆசரிப்புக் கூடாரம் என்று பேரிட்டான். கர்த்தரைத் தேடும் யாவரும் பாளயத்துக்குப் புறம்பான ஆசரிப்புக் கூடாரத்துக்குப் போ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சே கூடாரத்துக்குப் போகும்போது, ஜனங்கள் எல்லாரும் எழுந்திருந்து, தங்கள் தங்கள் கூடாரவாசலில் நின்றுகொண்டு, அவன் கூடாரத்துக்குள் பிரவேசிக்குமட்டும், அவன் பின்னே பார்த்துக்கொண்ட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जब मूसा उस तम्बू में प्रवेश करता था, तब बादल का खम्भा उतर के तम्बू के द्वार पर ठहर जाता थ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मूसा से बातें करने लग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सब लोग जब बादल के खम्भे को तम्बू के द्वार पर ठहरा देखते थे, तब उठ कर अपने अपने डेरे के द्वा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 से दण्डवत कर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यहोवा मूसा से इस प्रकार आम्हने-साम्हने बातें करता था, जिस प्रकार कोई अपने भाई से बातें 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ूसा तो छावनी में फिर आता था, पर यहोशू नाम एक जवान, जो नून का पुत्र और मूसा का टहलुआ था, वह तम्ब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से न निकलता थ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मूसा ने यहोवा से कहा, सुन तू मुझ से कहता है, कि इन लोगों को ले चल; परन्तु यह नहीं बताया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े संग किस को भेजेगा। तौभी तू ने कहा है, कि तेरा नाम मेरे चित्त में बसा है, और तुझ पर मेरे अनुग्र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ी दृष्टि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अब यदि मुझ पर तेरे अनुग्रह की दृष्टि हो, तो मुझे अपनी गति समझा दे, जिस से जब मैं तेरा ज्ञ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ऊं तब तेरे अनुग्रह की दृष्टि मुझ पर बनी रहे। फिर इसकी भी सुधि कर कि यह जाति तेरी प्रज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होवा ने कहा, मैं आप चलूंगा और तुझे विश्राम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उसने उससे कहा, यदि तू आप न चले, तो हमें यहां से आगे न ले ज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ह कैसे जाना जाए कि तेरे अनुग्रह की दृष्टि मुझ पर और अपनी प्रजा पर है? क्या इस से नहीं कि त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ारे संग संग चले, जिस से मैं और तेरी प्रजा के लोग पृथ्वी भर के सब लोगों से अलग ठहरे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होवा ने मूसा से कहा, मैं यह काम भी जिसकी चर्चा तू ने की है करूंगा; क्योंकि मेरे अनुग्रह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ृष्टि तुझ पर है, और तेरा नाम मेरे चित्त में बस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उसने कहा मुझे अपना तेज दिख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उसने कहा, मैं तेरे सम्मुख हो कर चलते हुए तुझे अपनी सारी भलाई दिखाऊंगा, और तेरे सम्मुख यहोव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प्रचार करूंगा, और जिस पर मैं अनुग्रह करना चाहूं उसी पर अनुग्रह करूंगा, और जिस पर दया करना चांह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पर दया कर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फिर उसने कहा, तू मेरे मुख का दर्शन नहीं कर सकता; क्योंकि मनुष्य मेरे मुख का दर्शन करके जीवि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रह सक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फिर यहोवा ने कहा, सुन, मेरे पास एक स्थान है, तू उस चट्टान पर खड़ा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जब तक मेरा तेज तेरे साम्हने होके चलता रहे तब तक मैं तुझे चट्टान के दरार में रखूंगा, और जब त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ैं तेरे साम्हने हो कर न निकल जाऊं तब तक अपने हाथ से तुझे ढांपे रह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फिर मैं अपना हाथ उठा लूंगा, तब तू मेरी पीठ का तो दर्शन पाएगा, परन्तु मेरे मुख का दर्शन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होवा ने मूसा से कहा, तू उन लोगों को जिन्हें मिस्र देश से छुड़ा लाया है संग ले कर उस दे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, जिसके विषय मैं ने इब्राहीम, इसहाक, और याकूब से शपथ खाकर कहा था, कि मैं उसे तुम्हारे वंश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मैं तेरे आगे आगे एक दूत को भेजूंगा, और कनानी, एमोरी, हित्ती, परिज्जी, हिब्बी, और यबूसी लोग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बरबस निकाल दू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ुम लोग उस देश को जाओ जिस में दूध और मधु की धारा बहती है; परन्तु तुम हठीले हो, इस कारण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म्हारे बीच में होके न चलूंगा, ऐसा न हो कि मैं मार्ग में तुम्हारा अन्त कर डाल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ह बुरा समाचार सुनकर वे लोग विलाप करने लगे; और कोई अपने गहने पहिने हुए न रह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 यहोवा ने मूसा से कह दिया था, कि इस्त्राएलियों को मेरा यह वचन सुना, कि तुम लोग तो हठील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; जो मैं पल भर के लिये तुम्हारे बीच हो कर चलूं, तो तुम्हारा अन्त कर डालूंगा। इसलिये अब अप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हने अपने अंगों से उतार दो, कि मैं जानूं कि तुम्हारे साथ क्या करना चाहि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ब इस्त्राएली होरेब पर्वत से ले कर आगे को अपने गहने उतारे रह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मूसा तम्बू को छावनी से बाहर वरन दूर खड़ा कराया करता था, और उसको मिलापवाला तम्बू कहता था।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ई यहोवा को ढूंढ़ता वह उस मिलाप वाले तम्बू के पास जो छावनी के बाहर था निकल जा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जब जब मूसा तम्बू के पास जाता, तब तब सब लोग उठ कर अपने अपने डेरे के द्वार पर खड़े हो जात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ब तक मूसा उस तम्बू में प्रवेश न करता था तब तक उसकी ओर ताकते रह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3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2026-10-20T07:53:41Z</dcterms:created>
  <dcterms:modified xsi:type="dcterms:W3CDTF">2026-10-20T07:53:41Z</dcterms:modified>
  <dc:title>निर्गमन : 33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