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அக்கிரமம் அருவருப்பானதென்று காணப்படுமளவும், தன்பார்வைக்கேற்றபடி தனக்குத்தானே இச்சகம் பேச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ுபை வானங்களில் விளங்குகிறது; உமது சத்தியம் மேகமண்டலங்கள் பரியந்தம் எட்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ீவஊற்று உம்மிடத்தில் இருக்கிறது; உம்முடைய வெளிச்சத்திலே வெளிச்சம் காண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ருமைக்காரரின் கால் என்மேல்வராமலும், துன்மார்க்கருடைய கை என்னைப் பறக்கடியாமலும் இ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জন খারাপ লোক নিজের উপরেই খুব খারাপ আচরণ করে, যখন সে বলে, “আমি ঈশ্বরকে ভয় বা শ্রদ্ধা কর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লোক নিজের প্রতিই মিথ্যাচার করে| সেই লোক তার নিজের দোষ দেখে না| তাই সে ক্ষমাও চ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 কথামাত্রই অকাজের মিথ্যা কথা| ঐ লোকের কোনদিন সত্য জ্ঞান হবে না এবং কোনদিন সে ভাল কাজ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তের বেলায় সে অকাজের পরিকল্পনা করে সকালে উঠে সে কোনও ভাল কাজই করে না| এমনকি সে মন্দ করা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ড়িয়ে চল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প্রভু, আপনার প্রকৃত প্রেম আকাশ ছুঁযে যায়, আর আপনার আনুগত্য স্বর্গে পৌঁছ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 আপনার ধার্মিকতা উচ্চতম পর্বতের চেয়েও উঁচু| আপনার ন্যায়নীতি গভীরতম সমুদ্রের চেয়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ভীর| প্রভু, আপনিই মানুষ এবং পশু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ার বিশ্বস্ত প্রেমের চেয়ে মূল্যবান আর কিছুই নেই| লোকরা এবং দূতরা আপনার পাখার ছায়ায় আশ্র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, আপনার মন্দিরের ভাল জিনিস থেকে তারা নতুন শক্তি পায়| আপনার আনন্দ -নদী থেকে আপনি ওদের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 করত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পনার থেকেই জীবনের ঝর্ণা ধারা প্রবাহিত হয়! আপনার আলো আমাদের আলো দেখতে সাহায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যারা সত্যি সত্যিই আপনাকে চেনে, তাদের প্রতি আপনার ভালোবাসা অব্যাহত রাখুন| যারা আপন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ষ্ঠাবান আপনি তাদের মঙ্গল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অহঙ্কারী লোকদের হাতে আমাকে ধরা পড়তে দেবেন না| দুষ্ট লোকদের আমাকে ধর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দের কবরের ফলকে লিখে দিন, “এখানে দুষ্ট লোকদের দেহ পড়ে রয়েছে| ওদের ধ্বংস করা হয়েছে| আর কোন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জাগ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2026-10-21T07:30:10Z</dcterms:created>
  <dcterms:modified xsi:type="dcterms:W3CDTF">2026-10-21T07:30:10Z</dcterms:modified>
  <dc:title>গীতসংহিতা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