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 பேசாமலிருந்தார்கள். அப்பொழுது அவர் அவனை அழைத்து, சொஸ்தமாக்கி, அனுப்பிவ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உத்தரவுசொல்ல அவர்களால் கூட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விருந்துபண்ணும்போது ஏழைகளையும் ஊனரையும் சப்பாணிகளையும் குருடரையும் அழை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: ஒரு மனுஷன் பெரியவிருந்தை ஆயத்தம்பண்ணி, அநேகரை அழைப்ப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ொருவன்: பெண்ணை விவாகம் பண்ணினேன், அதினால் நான் வரக்கூடா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ழியக்காரன் அப்படியே செய்து: ஆண்டவரே, நீர் கட்டளையிட்டபடி செய்தாயிற்று, இன்னும் இடம் இருக்கிற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நேக ஜனங்கள் அவரோடேகூடப் பிரயாணமாய்ப் போகையில், அவர்களிடமாய் அவர் திரும்பிப்பார்த்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சிலுவையைச் சுமந்துகொண்டு எனக்குப் பின்செல்லாதவன் எனக்குச் சீஷனாயிருக்கமா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 மனுஷன் கட்டத்தொடங்கி முடிக்கத் திராணியில்லாமற்போனான் என்று சொல்லித் தன்னைப் பரியாசம்பண்ணாதபடிக்கு, அதைக் கட்டித் தீர்க்கிறதற்குத் தனக்கு நிர்வாகமுண்டோ இல்லையோ என்று முன்பு அவன் உட்கார்ந்து செல்லுஞ்செலவைக் கணக்குப்பாராமலிருப்பான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ப்பு நல்லதுதான், உப்பு சாரமற்றுப்போனால் எதினால் சாரமாக்கப்படும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ர்க்கோவை வியாதியுள்ள ஒரு மனுஷன் அவருக்கு முன்பாக இருந்தான். என்ன செய்வாரோவென்று ஜனங்கள் அவர் மேல் நோக்கம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8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േശു ന്യായശാസ്ത്രിമാരോടും പരീശന്മാരോടും: “ശബ്ബത്തിൽ സൌഖ്യമാക്കുന്നതു വിഹിതമോ അല്ലയോ 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 അവരോ മിണ്ട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വനെ തൊട്ടു സൌഖ്യമാക്കി വിട്ട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അവരോടു: “നിങ്ങളിൽ ഒരുത്തന്റെ മകനോ കാളയോ ശബ്ബത്തു നാളിൽ കിണറ്റിൽ വീണാൽ ക്ഷ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ലിച്ചെടുക്കയില്ലയോ ” എന്നു ചോദിച്ചതിന്നു പ്രത്യുത്തരം പറവാൻ അവർക്കു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്ഷണിക്കപ്പെട്ടവർ മുഖ്യാസനങ്ങളെ തിരഞ്ഞെടുക്കുന്നതു കണ്ടിട്ടു അവൻ അവരോടു ഒരുപമ പറഞ്ഞ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ഒരുത്തൻ നിന്നെ കല്യാണത്തിന്നു വിളിച്ചാൽ മുഖ്യാസനത്തിൽ ഇരിക്കരുതു; പക്ഷെ നിന്നിലും മാനമേറിയവ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ിരി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നിന്നെയും അവനെയും ക്ഷണിച്ചവൻ വന്നു: ഇവന്നു ഇടം കൊടുക്ക എന്നു നിന്നോടു പറയുമ്പോൾ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ണത്തോടെ ഒടുക്കത്തെ സ്ഥലത്തുപോയി ഇര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നെ വിളിച്ചാൽ ചെന്നു ഒടുക്കത്തെ സ്ഥലത്തു ഇരിക്ക; നിന്നെ ക്ഷണിച്ചവൻ വരുമ്പോൾ നിന്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താ, മുമ്പോട്ടു വന്നു ഇരിക്ക എന്നുപറവാൻ ഇടവരട്ടെ; അപ്പോൾ പന്തിയിൽ ഇരിക്കുന്നവരുട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മാന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ന്നെത്താൻ ഉയർത്തുന്നവൻ എല്ലാം താഴ്ത്തപ്പെടും; തന്നെത്താൻ താഴ്ത്തുന്നവൻ ഉയർത്ത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ന്നെ ക്ഷണിച്ചവനോടു അവൻ പറഞ്ഞതു: “നീ ഒരു മുത്താഴമോ അത്താഴമോ കഴിക്കുമ്പോൾ സ്നേഹിതന്മാരേ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രദരന്മാരെയും ചാർച്ചക്കാരെയും സമ്പത്തുള്ള അയൽക്കാരെയും വിളിക്കരുതു; അവർ നിന്നെ അങ്ങോ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ിട്ടു നിനക്കു പ്രത്യുപകാ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വിരുന്നു കഴിക്കുമ്പോൾ ദരിദ്രന്മാർ, അംഗഹീനന്മാർ മുടന്തന്മാർ, കുരുടുന്മാർ എന്നിവരെ ക്ഷണി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നീ ഭാഗ്യവാനാകും; നിനക്കു പ്രത്യുപകാരം ചെയ്‍വാൻ അവർക്കു വകയില്ലല്ലോ; നീതിമാന്മാര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നരുത്ഥാനത്തിൽ നിനക്കു പ്രത്യുപകാര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ൂടെ പന്തിയിരിരുന്നവരിൽ ഒരുത്തൻ ഇതു കേട്ടിട്ടു: ദൈവരാജ്യത്തിൽ ഭക്ഷണം കഴിക്കുന്നവൻ ഭാഗ്യവാ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ോടു അവൻ പറഞ്ഞതു: “ഒരു മനുഷ്യൻ വലിയോരു അത്താഴം ഒരുക്കി പലരെയും ക്ഷ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്താഴസമയത്തു അവൻ തന്റെ ദാസനെ അയച്ചു ആ ക്ഷണിച്ചവരോടു: എല്ലാം ഒരുങ്ങിയിരിക്കുന്നു; വരു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ല്ലാവരും ഒരു പോലെ ഒഴികഴിവു പറഞ്ഞുതുടങ്ങി; ഒന്നാമത്തവൻ അവനോടു: ഞാൻ ഒരു നിലം കൊണ്ടതിനാൽ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കാണേണ്ടുന്ന ആവശ്യം ഉണ്ടു; എന്നോടു ക്ഷമിച്ചുകൊള്ളേണം എന്നു ഞാൻ അപേക്ഷ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റ്റൊരുത്തൻ: ഞാൻ അഞ്ചേർകാളയെ കൊണ്ടിട്ടുണ്ടു; അവയെ ശോധന ചെയ്‍വാൻ പോകുന്നു;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ിച്ചുകൊള്ളേണം എന്നു ഞാൻ അപേക്ഷ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േറൊരുത്തൻ: ഞാൻ ഇപ്പോൾവിവാഹം കഴിച്ചിരിക്കുന്നു; വരുവാൻ കഴിവ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ാസൻ മടങ്ങിവന്നു യജമാനനോടു അറിയിച്ചു. അപ്പോൾ വീട്ടുടയവൻ കോപിച്ചു ദാസനോടു: നീ വേ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ലെ വീഥികളിലും ഇടത്തെരുക്കളിലും ചെന്നു ദരിദ്രന്മാർ, അംഗഹീനന്മാർ, കുരുടന്മാർ, മുടന്തന്മ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രെ കൂട്ടിക്കൊണ്ടുവരി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ദാസൻ: യജമാനനേ, കല്പിച്ചതു ചെയ്തിരിക്കുന്നു; ഇനിയും സ്ഥലം ഉ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ജമാനൻ ദാസനോടു: നീ പെരുവഴികളിലും വേലികൾക്കരികെയും പോയി, എന്റെ വീടുനിറയേണ്ടതിന്നു കണ്ട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ത്തുവരുവാൻ നിർബ്ബന്ധ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 ക്ഷണിച്ച പുരുഷന്മാർ ആരും എന്റെ അത്താഴം ആസ്വദിക്കയില്ല എന്നു ഞാൻ നിങ്ങളോടു പറയ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ഏറിയ പുരുഷാരം അവനോടുകൂടെ പോകുമ്പോൾ അവൻ തിരിഞ്ഞു അവരോ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റെ അടുക്കൽ വരികയും അപ്പനെയും അമ്മയെയും ഭാര്യയെയും മക്കളെയും സഹോദരന്മാരെയും സഹോദര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ജീവനെയും കൂടെ പകെക്കാതിരിക്കയും ചെയ്യുന്നവന്നു എന്റെ ശിഷ്യനായിരിപ്പാൻ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തന്റെ ക്രൂശു എടുത്തു കൊണ്ടു എന്റെ പിന്നാലെ വരാത്തവന്നു എന്റെ ശിഷ്യനായിരിപ്പാൻ കഴ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ങ്ങളിൽ ആരെങ്കിലും ഒരു ഗോപുരം പണിവാൻ ഇച്ഛിച്ചാൽ ആദ്യം ഇരുന്നു അതു തീർപ്പാൻ വക ഉണ്ട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ു നോ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ല്ലെങ്കിൽ അടിസ്ഥാനം ഇട്ടശേഷം തീർപ്പാൻ വകയില്ല എന്നു വന്നേ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ാണുന്നവർ എല്ലാം; ഈ മനുഷ്യൻ പണിവാൻ തുടങ്ങി, തീർപ്പാനോ വകയില്ല എന്നു പരിഹസിക്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ല്ല, ഒരു രാജാവു മറ്റൊരു രാജാവിനോടു പട ഏല്പാൻ പുറപ്പെടുംമുമ്പേ ഇരുന്നു, ഇരുപതിനായിര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വനോടു താൻ പതിനായിരവുമായി എതിർപ്പാൻ മതിയോ എന്നു ആലോചി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ോരാ എന്നു വരികിൽ മറ്റവൻ ദൂരത്തിരിക്കുമ്പോൾ തന്നേ സ്ഥാനാപതികളെ അയച്ചു സമാധാന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ങ്ങനെ തന്നേ നിങ്ങളിൽ ആരെങ്കിലും തനിക്കുള്ളതു ഒക്കെയും വിട്ടുപിരിയുന്നില്ല എങ്കിൽ അവ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ഷ്യനായിരിപ്പാൻ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ഉപ്പു നല്ലതു തന്നേ; ഉപ്പു കാരമില്ലാതെ പോയാൽ എന്തൊന്നുകൊണ്ടു അതിന്നു രസം വരുത്ത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ന്നെ നിലത്തിന്നും വളത്തിന്നും കൊള്ളുന്നതല്ല; അതിനെ പുറത്തു കളയും. കേൾപ്പാൻ ചെവി ഉള്ള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രീശപ്രമാണികളിൽ ഒരുത്തന്റെ വീട്ടിൽ അവൻ ഭക്ഷണം കഴിപ്പാൻ ശബ്ബത്തിൽ ചെന്നപ്പോൾ അവർ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്റുനോക്കി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ഹോദരമുള്ളോരു മനുഷ്യൻ അവന്റെ മുമ്പ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2026-10-21T14:10:54Z</dcterms:created>
  <dcterms:modified xsi:type="dcterms:W3CDTF">2026-10-21T14:10:54Z</dcterms:modified>
  <dc:title>ലൂക്കൊസ്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