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ொழுது விடிந்தவுடனே, பிரதான ஆசாரியரும் மூப்பரும் வேதபாரகரும் ஆலோசனைச் சங்கத்தாரனைவரும் கூடி ஆலோசனைபண்ணி, இயேசுவைக் கட்டிக் கொண்டுபோய், பிலாத்துவினிடத்தில் ஒப்புக்கொடு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ொழுது விடிந்தவுடனே, பிரதான ஆசாரியரும் மூப்பரும் வேதபாரகரும் ஆலோசனைச் சங்கத்தாரனைவரும் கூடி ஆலோசனைபண்ணி, இயேசுவைக் கட்டிக் கொண்டுபோய், பிலாத்துவினிடத்தில் ஒப்புக்கொடு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லாத்து அவரை நோக்கி: நீ யூதருடைய ராஜாவா என்று கேட்டான். அதற்கு அவர்: நீர் சொல்லுகிறபடிதா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தான ஆசாரியர்கள் அவர்மேல் அநேகங்குற்றங்களைச் சாட்டினார்கள். அவரோ மாறுத்தரம் ஒன்றும் சொல்ல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, பிலாத்து மறுபடியும் அவரை நோக்கி: இதோ, இவர்கள் உன்மேல் எத்தனையோ குற்றங்களைச் சாட்டுகிறார்களே, அதற்கு நீ உத்தரவு ஒன்றும் சொல்லுகிறதில்லையா என்று கே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, பிலாத்து மறுபடியும் அவரை நோக்கி: இதோ, இவர்கள் உன்மேல் எத்தனையோ குற்றங்களைச் சாட்டுகிறார்களே, அதற்கு நீ உத்தரவு ஒன்றும் சொல்லுகிறதில்லையா என்று கே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வோ அப்பொழுதும் உத்தரவு ஒன்றும் சொல்லவில்லை; அதினால் பிலாத்து ஆச்சரியப்ப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ல்பண்ணப்பட்டவர்களில் எவனை விடுதலையாக்கவேண்டுமென்று ஜனங்கள் கேட்டுக்கொள்வார்களோ, அவனை அவர்களுக்காக விடுதலையாக்குவது பண்டிகைதோறும் பிலாத்துவுக்கு வழக்கம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ம் பண்ணி அந்தக் கலகத்தில் கொலைசெய்து, அதற்காகக் காவல் பண்ணப்பட்டவர்களில் பரபாஸ் என்னப்பட்ட ஒருவன் இ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், வழக்கத்தின்படியே தங்களுக்கு ஒருவனை விடுதலையாக்கவேண்டுமென்று சத்தமிட்டுக் கேட்டுக்கொள்ளத்தொடங்க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ொறாமையினாலே பிரதான ஆசாரியர்கள் அவரை ஒப்புக்கொடுத்தார்கள் என்று பிலாத்து அறி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நான் யூதருடைய ராஜாவை உங்களுக்கு விடுதலையாக்கவேண்டுமென்றிருக்கிறீர்களா என்று கே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பாசைத் தங்களுக்கு விடுதலையாக்கவேண்டுமென்று ஜனங்கள் கேட்டுக்கொள்ளும்படி, பிரதான ஆசாரியர்கள் அவர்களை ஏவிவி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லாத்து மறுபடியும் அவர்களை நோக்கி: அப்படியானால் யூதருடைய ராஜாவென்று நீங்கள் சொல்லுகிறவனை நான் என்ன செய்யவேண்டும் என்று கே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ச் சிலுவையில் அறையும் என்று மறுபடியும் சத்தமிட்டுச் சொன்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ப் பிலாத்து: ஏன், என்ன பொல்லாப்புச் செய்தான் என்றான். அவர்களோ: அவனைச் சிலுவையில் அறையும் என்று பின்னும் அதிகமாய்க் கூக்குரலிட்டுச் சொன்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ப் பிலாத்து: ஏன், என்ன பொல்லாப்புச் செய்தான் என்றான். அவர்களோ: அவனைச் சிலுவையில் அறையும் என்று பின்னும் அதிகமாய்க் கூக்குரலிட்டுச் சொன்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லாத்து ஜனங்களை பிரியப்படுத்த மனதுள்ளவனாய், பரபாசை அவர்களுக்கு விடுதலையாக்கி, இயேசுவையோ வாரினால் அடிப்பித்து, சிலுவையில் அறையும்படிக்கு ஒப்புக்கொடு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லாத்து ஜனங்களை பிரியப்படுத்த மனதுள்ளவனாய், பரபாசை அவர்களுக்கு விடுதலையாக்கி, இயேசுவையோ வாரினால் அடிப்பித்து, சிலுவையில் அறையும்படிக்கு ஒப்புக்கொடு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, போர்ச்சேவகர் அவரைத் தேசாதிபதியின் அரமனையாகிய மாளிகையில் கொண்டுபோய், அவ்விடத்தில் போர்ச்சேவகருடைய கூட்டமுழுவதையும் கூடிவரச்செய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, போர்ச்சேவகர் அவரைத் தேசாதிபதியின் அரமனையாகிய மாளிகையில் கொண்டுபோய், அவ்விடத்தில் போர்ச்சேவகருடைய கூட்டமுழுவதையும் கூடிவரச்செய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வப்பான மேலங்கியை அவருக்கு உடுத்தி, முள்முடியைப் பின்னி அவருக்குச் சூட்டி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ருடைய ராஜாவே, வாழ்க என்று அவரை வாழ்த்த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ைச் சிரசில் கோலால் அடித்து, அவர்மேல் துப்பி, முழங்கால்படியிட்டு அவரை வணங்க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ைப் பரியாசம்பண்ணினபின்பு, சிவப்பான அங்கியைக் கழற்றி, அவருடைய வஸ்திரங்களை அவருக்கு உடுத்தி, அவரைச் சிலுவையில் அறையும்படி வெளியே கொண்டு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ைப் பரியாசம்பண்ணினபின்பு, சிவப்பான அங்கியைக் கழற்றி, அவருடைய வஸ்திரங்களை அவருக்கு உடுத்தி, அவரைச் சிலுவையில் அறையும்படி வெளியே கொண்டு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ிரேனே ஊரானும், அலெக்சந்தருக்கும் ரூப்புக்கும் தகப்பனுமாகிய சீமோன் என்னப்பட்ட ஒருவன் நாட்டிலிருந்து அவ்வழியே வருகையில், அவருடைய சிலுவையைச் சுமக்கும்படி அவனைப் பலவந்தம்பண்ண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ிரேனே ஊரானும், அலெக்சந்தருக்கும் ரூப்புக்கும் தகப்பனுமாகிய சீமோன் என்னப்பட்ட ஒருவன் நாட்டிலிருந்து அவ்வழியே வருகையில், அவருடைய சிலுவையைச் சுமக்கும்படி அவனைப் பலவந்தம்பண்ண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பாலஸ்தலம் என்று அர்த்தங்கொள்ளும் கொல்கொதா என்னும் இடத்துக்கு அவரைக் கொண்டுபோய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பாலஸ்தலம் என்று அர்த்தங்கொள்ளும் கொல்கொதா என்னும் இடத்துக்கு அவரைக் கொண்டுபோய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ள்ளைப்போளம் கலந்த திராட்சரசத்தை அவருக்குக் குடிக்கக் கொடுத்தார்கள்; அவர் அதை ஏற்றுக்கொள்ள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ைச் சிலுவையில் அறைந்தார்கள். அதன்பின்பு, அவருடைய வஸ்திரங்களைப் பங்கிட்டு, ஒவ்வொருவன் ஒவ்வொரு பங்கை எடுத்துக்கொள்ளும்படி அவைகளைக்குறித்துச் சீட்டுப்போ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ைச் சிலுவையில் அறைந்தபோது மூன்றாம் மணிவேளைய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அடைந்த ஆக்கினையின் முகாந்தரத்தைக் காண்பிக்கும் பொருட்டு, யூதருடைய ராஜா என்று எழுதி, சிலுவையின் மேல் கட்ட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, அவருடைய வலது பக்கத்தில் ஒருவனும் அவருடைய இடது பக்கத்தில் ஒருவனுமாக, இரண்டு கள்ளரை அவரோடேக்கூடச் சிலுவைகளில் அறை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க்கிரமக்காரரில் ஒருவனாக எண்ணப்பட்டார் என்கிற வேதவாக்கியம் அதனாலே நிறைவேற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வழியாய் நடந்துபோகிறவர்கள் தங்கள் தலையைத் துலுக்கி: ஆ! ஆ! தேவாலயத்தை இடித்து, மூன்று நாளைக்குள்ளே கட்டுகிறவனே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னை நீயே இரட்சித்துக்கொள்; சிலுவையிலிருந்திறங்கிவா என்று அவரைத் தூஷி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பிரதான ஆசாரியரும் வேதபாரகரும் தங்களுக்குள்ளே பரியாசம்பண்ணி: மற்றவர்களை இரட்சித்தான், தன்னைத்தான் இரட்சித்துக்கொள்ளத் திராணிய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பிரதான ஆசாரியரும் வேதபாரகரும் தங்களுக்குள்ளே பரியாசம்பண்ணி: மற்றவர்களை இரட்சித்தான், தன்னைத்தான் இரட்சித்துக்கொள்ளத் திராணிய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கண்டு விசுவாசிக்கத்தக்கதாக இஸ்ரவேலுக்கு ராஜாவாகிய கிறிஸ்து இப்பொழுது சிலுவையிலிருந்திறங்கட்டும் என்று சொல்லிக்கொண்டார்கள். அவரோடேகூடச் சிலுவைகளில் அறையப்பட்டவர்களும் அவரை நிந்த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கண்டு விசுவாசிக்கத்தக்கதாக இஸ்ரவேலுக்கு ராஜாவாகிய கிறிஸ்து இப்பொழுது சிலுவையிலிருந்திறங்கட்டும் என்று சொல்லிக்கொண்டார்கள். அவரோடேகூடச் சிலுவைகளில் அறையப்பட்டவர்களும் அவரை நிந்த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றாம்மணி நேரமுதல் ஒன்பதாம்மணி நேரம்வரைக்கும் பூமியெங்கும் அந்தகாரம் உண்டாய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ன்பதாம்மணி நேரத்திலே, இயேசு: எலோயீ! எலோயீ! லாமா சபக்தானி, என்று மிகுந்த சத்தமிட்டுக் கூப்பிட்டார்; அதற்கு: என் தேவனே! என் தேவனே! ஏன் என்னைக் கைவிட்டீர் என்று அர்த்தமா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ன்பதாம்மணி நேரத்திலே, இயேசு: எலோயீ! எலோயீ! லாமா சபக்தானி, என்று மிகுந்த சத்தமிட்டுக் கூப்பிட்டார்; அதற்கு: என் தேவனே! என் தேவனே! ஏன் என்னைக் கைவிட்டீர் என்று அர்த்தமா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ங்கே நின்றவர்களில் சிலர் அதைக் கேட்டபொழுது: இதோ எலியாவைக் கூப்பிடுகிறான்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ருவன் ஓடி, கடற்காளானைக் காடியிலே தோய்த்து, அதை ஒரு கோலில் மாட்டி, அவருக்குக் குடிக்கக் கொடுத்து: பொறுங்கள், எலியா இவனை இறக்க வருவானோ பார்ப்போ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ருவன் ஓடி, கடற்காளானைக் காடியிலே தோய்த்து, அதை ஒரு கோலில் மாட்டி, அவருக்குக் குடிக்கக் கொடுத்து: பொறுங்கள், எலியா இவனை இறக்க வருவானோ பார்ப்போம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யேசு மகா சத்தமாய்க் கூப்பிட்டு, ஜீவனை விட்ட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, தேவாலயத்தின் திரைச்சீலை மேல்தொடங்கிக் கீழ்வரைக்கும் இரண்டாகக் கிழி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ுக்கு எதிரே நின்ற நூற்றுக்கு அதிபதி அவர் இப்படிக் கூப்பிட்டு ஜீவனை விட்டதைக்கண்டபோது: மெய்யாகவே இந்த மனுஷன் தேவனுடைய குமாரன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ுக்கு எதிரே நின்ற நூற்றுக்கு அதிபதி அவர் இப்படிக் கூப்பிட்டு ஜீவனை விட்டதைக்கண்டபோது: மெய்யாகவே இந்த மனுஷன் தேவனுடைய குமாரன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ில ஸ்திரீகளும் தூரத்திலிருந்து பார்த்துக்கொண்டிருந்தார்கள். அவர் கலிலேயாவிலிருந்தபோது அவருக்குப் பின்சென்று, ஊழியஞ்செய்துவந்த மகதேலேனா மரியாளும், சின்ன யாக்கோபுக்கும் யோசேக்கும் தாயாகிய மரியாளும், சலோமே என்பவள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ுடனேகூட எருசலேமுக்கு வந்திருந்த வேறே அநேக ஸ்திரீகளும் அவர்களோடே இரு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ுடனேகூட எருசலேமுக்கு வந்திருந்த வேறே அநேக ஸ்திரீகளும் அவர்களோடே இரு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ஓய்வுநாளுக்கு முந்தின நாள் ஆயத்தநாளாயிருந்தபடியால், சாயங்காலமானபோ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னம்பொருந்திய ஆலோசனைக்காரனும் அரிமத்தியா ஊரானானும் தேவனுடைய ராஜ்யம் வரக் காத்திருந்தவனுமாகிய யோசேப்பு என்பவன் வந்து, பிலாத்துவினிடத்தில் துணிந்துபோய், இயேசுவின் சரீரத்தைக் கே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னம்பொருந்திய ஆலோசனைக்காரனும் அரிமத்தியா ஊரானானும் தேவனுடைய ராஜ்யம் வரக் காத்திருந்தவனுமாகிய யோசேப்பு என்பவன் வந்து, பிலாத்துவினிடத்தில் துணிந்துபோய், இயேசுவின் சரீரத்தைக் கேட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இத்தனை சீக்கிரத்தில் மரித்துப்போனாரா என்று பிலாத்து ஆச்சரியப்பட்டு, நூற்றுக்கு அதிபதியை அழைப்பித்து: அவர் இதற்குள்ளே மரித்தது நிச்சயமா என்று கேட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இத்தனை சீக்கிரத்தில் மரித்துப்போனாரா என்று பிலாத்து ஆச்சரியப்பட்டு, நூற்றுக்கு அதிபதியை அழைப்பித்து: அவர் இதற்குள்ளே மரித்தது நிச்சயமா என்று கேட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ூற்றுக்கு அதிபதியினாலே அதை அறிந்துகொண்டபின்பு, சரீரத்தை யோசேப்பினிடத்தில் கொடுத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போய், மெல்லிய துப்பட்டியை வாங்கிக்கொண்டுவந்து, அவரை இறக்கி, அந்தத் துப்பட்டியிலே சுற்றி, கன்மலையில் வெட்டியிருந்த கல்லறையிலே அவரை வைத்து, கல்லறையின் வாசலில் ஒரு கல்லைப் புரட்டிவை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போய், மெல்லிய துப்பட்டியை வாங்கிக்கொண்டுவந்து, அவரை இறக்கி, அந்தத் துப்பட்டியிலே சுற்றி, கன்மலையில் வெட்டியிருந்த கல்லறையிலே அவரை வைத்து, கல்லறையின் வாசலில் ஒரு கல்லைப் புரட்டிவைத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ை வைத்த இடத்தை மகதலேனா மரியாளும், யோசேயின் தாயாகிய மரியாளும் பார்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ఉదయము కాగానే ప్రధానయాజకులును పెద్ద లును శాస్త్రులును మహాసభవారందరును కలిసి ఆలోచన చేసి, యేస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ధించి తీసికొనిపోయి పిలాతునకు అప్ప గ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ిలాతుయూదులరాజవు నీవేనా? అని ఆయన నడుగగా ఆయననీవన్నట్టే అ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ధానయాజకులు ఆయనమీద అనేకమైన నేరములు మో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ిలాతు ఆయనను చూచి మరలనీవు ఉత్తర మేమియు చెప్పవా? నీ మీద వీరు ఎన్నెన్ని నేరములు మోపుచున్నార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యినను యేసు మరి ఏ ఉత్తరము చెప్పలేదు గనుక పిలాతు ఆశ్చర్య 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 పండుగలో వారు కోరుకొనిన యొక ఖయిదీని పిలాతు విడిపించ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ధికారుల నెదిరించి, కలహ ములో నరహత్య చేసినవారితో కూడ బంధించబడియుండిన బరబ్బ అను ఒకడ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జనులు గుంపుగా కూడివచ్చి, అతడు అదివరకు తమకు చేయుచువచ్చిన ప్రకారము చేయవలెన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్రధానయాజకులు అసూయ చేత యేసును అప్పగించి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ిలాతు తెలిసికొనినేను యూదుల రాజును మీకు విడుదల చేయగోరుచున్నారా? అని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డు బరబ్బను తమకు విడుదల చేయ వలెనని జనులు అడుగుకొనునట్లు ప్రధానయాజకులు వారిని ప్రేరే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కు పిలాతు అలాగైతే యూదుల రాజని మీరు చెప్పువాని నేనేమి చేయుదునని మరల వారి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వానిని సిలువవేయుమని మరల కేకలు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దుకు పిలాతుఎందుకు? అతడే చెడుకార్యము చేసె నని వారి నడుగగా వారువానిని సిలువవేయుమని మరి ఎక్కువ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కలు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ిలాతు జనసమూహమును సంతోషపెట్టుటకు మనస్సుగలవాడై వారికి బరబ్బను విడుదలచేసి యేసును కొరడా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ించి సిలువవేయ న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ంతట సైనికులు ఆయనను ప్రేతోర్యమను అధికార మందిరములోపలికి తీసికొనిపోయి, సైనికులనందరిని స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కొనిన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యనకు ఊదారంగు వస్త్రము తొడిగించి, ముండ్ల కిరీటమును ఆయన తల మీదపెట్ట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ూదులరాజా, నీకు శుభమని చెప్పి ఆయనకు వందనము చేయస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రెల్లుతో ఆయన తలమీదకొట్టి, ఆయనమీద ఉమి్మవేసి, మోకాళ్లూని ఆయనకు నమ స్కారము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ు ఆయనను అపహసించిన తరు వాత ఆయనమీద నున్న ఊదారంగు వస్త్రము తీసివేసి, ఆయన బట్టలాయనకు తొడిగ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ను సిలువవేయు టకు తీసికొన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ురేనీయుడైన సీమోనను ఒకడు పల్లెటూరినుండి వచ్చి ఆ మార్గమున పోవుచుండగా, ఆయన సిలువను మోయు టకు అత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వంతము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తడు అలెక్సంద్రు నకును రూఫునకును తండ్రి. వారు గొల్గొతా అనబడిన చోటునకు ఆయనను తీసికొన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ల్గొతా అనగా కపాల స్థలమని అర్థ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ంతట బోళము కలిపిన ద్రాక్షారసము ఆయనకిచ్చిరి గాని ఆయన దాని పుచ్చు కొ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ాయనను సిలువవేసి, ఆయన వస్త్రముల భాగము ఎవనికి రావలెనో చీట్లువేసి, వాటిని పంచ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యనను సిలువవేసినప్పుడు పగలు తొమి్మది గంట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రియుయూదులరాజైన యేసు అని ఆయనమీద మోపబడిన నేరమును వ్రాసి పైగాను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రియు కుడివైపున ఒకనిని ఎడమవైపున ఒక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ఇద్దరు బందిపోటు దొంగలను ఆయనతొకూడ సిలువ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ఆ మార్గమున వెళ్లుచున్నవారు తమ తలలూచుచు ఆహా దేవాలయమును పడగొట్టి మూడు దినములలో కట్టువాడ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సిలువమీదనుండి దిగి, నిన్ను నీవే రక్షించు కొనుమని చెప్పి ఆయనను దూష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ట్లు శాస్త్రు లును ప్రధానయాజకులును అపహాస్యము చేయుచువీడితరులను రక్షించెను, తన్ను 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చుకొన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ఇశ్రాయేలు రాజగు క్రీస్తు ఇప్పుడు సిలువమీదనుండి దిగి రావచ్చును. అప్పుడు మనము చూచి నమ్ముద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కరితో ఒకరు చెప్పుకొనిరి. ఆయనతోకూడ సిలువ వేయబడినవారును ఆయనను నింద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మధ్యాహ్నము మొదలుకొని మూడు గంటలవరకు ఆ దేశమంతటను చీకటి కమ్మ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ూడు గంటలకు యేసు ఎలోయీ, ఎలోయీ, లామా సబక్తానీ అని బిగ్గరగా కేక వేసెను; అ మాటలకు నా దేవా, నా దేవ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ఎందుకు చెయ్యివిడిచితివని అర్థ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దగ్గర నిలిచినవారిలో కొందరు ఆ మాటలు విని అదిగో ఏలీయాను పిలుచు చున్నాడ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ఒకడు పరుగెత్తిపోయి యొక స్పంజీ చిరకాలోముంచి రెల్లున తగిలించి ఆయనకు త్రాగనిచ్చి తాళుడి; ఏలీయా వీ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ంపవచ్చు నేమో చూత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అంతట యేసు గొప్ప కేకవేసి ప్రాణము వి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ప్పుడు దేవాలయపు తెర పైనుండి క్రిందివరకు రెండుగా చిన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ఆయన కెదురుగా నిలిచియున్న శతాధిపతి ఆయన ఈలాగు ప్రాణము విడుచుట చూచి--నిజముగా ఈ మనుష్యుడు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ే అని చెప్పెను. కొందరు స్త్రీలు దూరమునుండి చూచ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వారిలో మగ్దలేనే మరియయు, చిన్నయాకోబు యోసే అనువారి తల్లియైన మరియయు, సలోమేయు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ఆయన గలిలయలో ఉన్నప్పుడు వీరాయనను వెంబడించి ఆయనకు పరిచారము చేసినవారు. వీరు కాక ఆయనతో యెరూష లే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 ఇతర స్త్రీల నేకులును వారిలో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ఆ దినము సిద్ధపరచు దినము, అనగా విశ్రాంతి దినమునకు పూర్వది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గనుక సాయంకాలమైనప్పుడు అరిమతయియ యోసేపు తెగించి, పిలాతునొద్దకు వెళ్లి యేసు దేహము (తనకిమ్మని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డిగెను. అతడు ఘనత వహించిన యొక సభ్యుడై, దేవుని రాజ్యముకొరకు ఎదురు చూచ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పిలాతుఆయన ఇంతలోనే చని పోయెనా అని ఆశ్చర్యపడి యొక శతాధిపతినితన యొద్దకు పిలిపించిఆయన ఇంతలో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నిపోయెనా అని అతని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శతాధిపతివలన సంగతి తెలిసికొని, యోసేపునకు ఆ శవము న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అతడు నారబట్ట కొని, ఆయనను దింపి, ఆ బట్టతో చుట్టి, బండలో తొలిపించిన సమాధియందు ఆయనను పెట్టి ఆ సమాధ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ారమునకు రాయి పొర్ల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మగ్దలేనే మరియయు యోసే తల్లియైన మరియయు ఆయన యుంచబడిన చోటు చ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2026-10-20T00:41:52Z</dcterms:created>
  <dcterms:modified xsi:type="dcterms:W3CDTF">2026-10-20T00:41:52Z</dcterms:modified>
  <dc:title>మార్కు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