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ெ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த் தண்ணீர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ஸ்தம்பம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து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ும் மால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அப்பாவு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ளர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ப் பிதாவ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உமக்கு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2026-09-16T19:52:13Z</dcterms:created>
  <dcterms:modified xsi:type="dcterms:W3CDTF">2026-09-16T19:52:13Z</dcterms:modified>
  <dc:title>துதிப் பாடல்கள் : 260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