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2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பலியெ உமக்கு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த் தண்ணீரே உமக்கு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ஸ்தம்பமே உமக்கு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சியாவே உமக்கு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துத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ிலும் மாலையி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அப்பாவுக்க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ஆவியே உமக்கு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யாளரே உமக்கு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ப் பிதாவே உமக்கு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காட்டியே உமக்கு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2026-07-30T21:46:06Z</dcterms:created>
  <dcterms:modified xsi:type="dcterms:W3CDTF">2026-07-30T21:46:06Z</dcterms:modified>
  <dc:title>துதிப் பாடல்கள் : 260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