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Do we begin again to commend ourselves? or need we, as some others, epistles of commendation to you, or letters of commendation from you?]]></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Do we begin again to commend ourselves? or need we, as some others, epistles of commendation to you, or letters of commendation from yo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Do we begin again to commend ourselves? or need we, as some others, epistles of commendation to you, or letters of commendation from you?]]></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ll of you are our epistle written in our hearts, known and read of all me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ll of you are our epistle written in our hearts, known and read of all me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asmuch as all of you are manifestly declared to be the epistle of Christ ministered by us, written not with ink, but with the Spirit of the living God; not in tables of stone, but in fleshy tables of the hear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asmuch as all of you are manifestly declared to be the epistle of Christ ministered by us, written not with ink, but with the Spirit of the living God; not in tables of stone, but in fleshy tables of the hear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asmuch as all of you are manifestly declared to be the epistle of Christ ministered by us, written not with ink, but with the Spirit of the living God; not in tables of stone, but in fleshy tables of the hear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uch trust have we through Christ toward G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t that we are sufficient of ourselves to think any thing as of ourselves; but our sufficiency is of G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t that we are sufficient of ourselves to think any thing as of ourselves; but our sufficiency is of G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o also has made us able ministers of the new testament; not of the letter, but of the spirit: for the letter kills, but the spirit gives lif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o also has made us able ministers of the new testament; not of the letter, but of the spirit: for the letter kills, but the spirit gives lif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o also has made us able ministers of the new testament; not of the letter, but of the spirit: for the letter kills, but the spirit gives lif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if the ministration of death, written and engraved in stones, was glorious, so that the children of Israel could not steadfastly behold the face of Moses for the glory of his countenance; which glory was to be done awa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if the ministration of death, written and engraved in stones, was glorious, so that the children of Israel could not steadfastly behold the face of Moses for the glory of his countenance; which glory was to be done awa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if the ministration of death, written and engraved in stones, was glorious, so that the children of Israel could not steadfastly behold the face of Moses for the glory of his countenance; which glory was to be done awa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ow shall not the ministration of the spirit be rather gloriou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ow shall not the ministration of the spirit be rather gloriou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if the ministration of condemnation be glory, much more does the ministration of righteousness exceed in glor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if the ministration of condemnation be glory, much more does the ministration of righteousness exceed in glor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even that which was made glorious had no glory in this respect, by reason of the glory that excel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even that which was made glorious had no glory in this respect, by reason of the glory that excel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if that which is done away was glorious, much more that which remains is gloriou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eeing then that we have such hope, we use great plainness of speec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not as Moses, which put a vail over his face, that the children of Israel could not steadfastly look to the end of that which is abolishe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not as Moses, which put a vail over his face, that the children of Israel could not steadfastly look to the end of that which is abolishe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eir minds were blinded: for until this day remains the same vail untaken away in the reading of the old testament; which vail is done away in Chris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eir minds were blinded: for until this day remains the same vail untaken away in the reading of the old testament; which vail is done away in Chris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even unto this day, when Moses is read, the vail is upon their hear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even unto this day, when Moses is read, the vail is upon their hear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evertheless when it shall turn to the Lord, the vail shall be taken awa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 Lord is that Spirit: and where the Spirit of the Lord is, there is libert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we all, with open face beholding as in a glass the glory of the Lord, are changed into the same image from glory to glory, even as by the Spirit of the LO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we all, with open face beholding as in a glass the glory of the Lord, are changed into the same image from glory to glory, even as by the Spirit of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1798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கொரிந்தியர்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ங்களை நாங்களே மறுபடியும் மெச்சிக்கொள்ளத் தொடங்குகிறோமோ அல்லது சிலருக்கு வேண்டியதாயிருக்கிற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உபசார நிருபங்களை அனுப்பவும், உங்களிடத்தில் உபசார நிருபங்களைப் பெற்றுக்கொள்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 வேண்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ங்கள் இருதயங்களில் எழுதப்பட்டும், சகல மனுஷராலும் அறிந்து வாசிக்கப்பட்டும் இருக்கிற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பம் நீங்கள்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ஏனெனில் நீங்கள் எங்கள் ஊழியத்தினால் உண்டாகிய கிறிஸ்துவின் நிருபமாயிருக்கிறீர்களெ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ரங்கமாயிருக்கிறது; அது மையினாலல்ல, ஜீவனுள்ள தேவனுடைய ஆவியினாலும்; கற்பலகைகளிலல்ல, இருதயங்களா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யான பலகைகளிலேயும் எழுத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ங்கள் தேவனுக்கு முன்பாகக் கிறிஸ்துவின் மூலமாய் இப்படிப்பட்ட நம்பிக்கையைக் கொண்டி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ங்களால் ஏதாகிலும் ஆகும் என்பதுபோல ஒன்றை யோசிக்கிறதற்கு நாங்கள் எங்களாலே தகுதியானவர்கள்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டைய தகுதி தேவனால் உண்டா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து உடன்படிக்கையின் ஊழியக்காரராயிருக்கும்படி, அவரே எங்களைத் தகுதியுள்ளவர்களாக்கினார்;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 எழுத்திற்குரியதாயிராமல், ஆவிக்குரியதாயிருக்கிறது; எழுத்து கொல்லுகிறது, ஆ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ப்பி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ழுத்துக்களினால் எழுதப்பட்டுக் கற்களில் பதிந்திருந்த மரணத்துக்கேதுவான ஊழியத்தை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யினுடைய முகத்திலே மகிமைப்பிரகாசம் உண்டானபடியால், இஸ்ரவேல் புத்திரர் அவன் முகத்தை நோ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க்கூடா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ஒழிந்துபோகிற மகிமையையுடைய அந்த ஊழியம் அப்படிப்பட்ட மகிமையுள்ளதாயிருந்தால், ஆவிக்குரிய ஊழி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வளவு அதிக மகிமையுள்ளதா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க்கினைத்தீர்ப்புக் கொடுக்கும் ஊழியம் மகிமையுள்ளதாயிருந்தால், நீதியைக் கொடுக்கும் ஊழியம்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யுள்ளதா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ப்படியாக, மகிமைப்பட்டிருந்த அந்த ஊழியம் இந்த ஊழியத்திற்கு உண்டாயிருக்கிற சி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க்குமுன்பாக மகிமைப்பட்ட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ன்றியும் ஒழிந்துபோவதே மகிமையுள்ளதாயிருந்ததானால், நிலைத்திருப்பது அதிக மகிமையுள்ளதா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ங்கள் இப்படிப்பட்ட நம்பிக்கையுடையவர்களாதலால், மிகவும் தாராளமாய்ப் பேசு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லும் ஒழிந்துபோவதின் முடிவை இஸ்ரவேல் புத்திரர் நோக்கிப்பாராதபடிக்கு, மோசே தன் முக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காடு போட்டுக்கொண்டதுபோல நாங்கள் போடு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களுடைய மனது கடினப்பட்டது; இந்நாள்வரைக்கும் பழைய ஏற்பாடு வாசிக்கப்படுகையில், அந்த முக்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மலிருக்கிறது; அது கிறிஸ்துவினாலே நீக்கப்ப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சேயின் ஆகமங்கள் வாசிக்கப்படும்போது, இந்நாள்வரைக்கும் முக்காடு அவர்கள் இருதய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 கர்த்தரிடத்தில் மனந்திரும்பும்போது, அந்த முக்காடு எடுபட்டு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ர்த்தரே ஆவியானவர் ; கர்த்தருடைய ஆவி எங்கேயோ அங்கே விடுதலையுமு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மெல்லாரும் திறந்த முகமாய்க் கர்த்தருடைய மகிமையைக் கண்ணாடியிலே காண்கிறதுபோல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யாயிருக்கிற கர்த்தரால் அந்தச் சாயலாகத்தானே மகிமையின்மேல் மகிமையடைந்து மறுரூபப்படு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3]]></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2026-11-02T06:41:55Z</dcterms:created>
  <dcterms:modified xsi:type="dcterms:W3CDTF">2026-11-02T06:41:55Z</dcterms:modified>
  <dc:title>2 கொரிந்தியர்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