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svg" ContentType="image/svg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viewProps.xml" ContentType="application/vnd.openxmlformats-officedocument.presentationml.viewProps+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slideLayouts/slideLayout1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notesSlides/notesSlide2.xml" ContentType="application/vnd.openxmlformats-officedocument.presentationml.notesSlide+xml"/>
  <Override PartName="/ppt/slides/slide3.xml" ContentType="application/vnd.openxmlformats-officedocument.presentationml.slide+xml"/>
  <Override PartName="/ppt/notesSlides/notesSlide3.xml" ContentType="application/vnd.openxmlformats-officedocument.presentationml.notesSlide+xml"/>
  <Override PartName="/ppt/slides/slide4.xml" ContentType="application/vnd.openxmlformats-officedocument.presentationml.slide+xml"/>
  <Override PartName="/ppt/notesSlides/notesSlide4.xml" ContentType="application/vnd.openxmlformats-officedocument.presentationml.notesSlide+xml"/>
  <Override PartName="/ppt/slides/slide5.xml" ContentType="application/vnd.openxmlformats-officedocument.presentationml.slide+xml"/>
  <Override PartName="/ppt/notesSlides/notesSlide5.xml" ContentType="application/vnd.openxmlformats-officedocument.presentationml.notesSlide+xml"/>
  <Override PartName="/ppt/slides/slide6.xml" ContentType="application/vnd.openxmlformats-officedocument.presentationml.slide+xml"/>
  <Override PartName="/ppt/notesSlides/notesSlide6.xml" ContentType="application/vnd.openxmlformats-officedocument.presentationml.notesSlide+xml"/>
  <Override PartName="/ppt/slides/slide7.xml" ContentType="application/vnd.openxmlformats-officedocument.presentationml.slide+xml"/>
  <Override PartName="/ppt/notesSlides/notesSlide7.xml" ContentType="application/vnd.openxmlformats-officedocument.presentationml.notesSlide+xml"/>
  <Override PartName="/ppt/slides/slide8.xml" ContentType="application/vnd.openxmlformats-officedocument.presentationml.slide+xml"/>
  <Override PartName="/ppt/notesSlides/notesSlide8.xml" ContentType="application/vnd.openxmlformats-officedocument.presentationml.notesSlide+xml"/>
  <Override PartName="/ppt/slides/slide9.xml" ContentType="application/vnd.openxmlformats-officedocument.presentationml.slide+xml"/>
  <Override PartName="/ppt/notesSlides/notesSlide9.xml" ContentType="application/vnd.openxmlformats-officedocument.presentationml.notesSlide+xml"/>
  <Override PartName="/ppt/slides/slide10.xml" ContentType="application/vnd.openxmlformats-officedocument.presentationml.slide+xml"/>
  <Override PartName="/ppt/notesSlides/notesSlide10.xml" ContentType="application/vnd.openxmlformats-officedocument.presentationml.notesSlide+xml"/>
  <Override PartName="/ppt/slides/slide11.xml" ContentType="application/vnd.openxmlformats-officedocument.presentationml.slide+xml"/>
  <Override PartName="/ppt/notesSlides/notesSlide11.xml" ContentType="application/vnd.openxmlformats-officedocument.presentationml.notesSlide+xml"/>
  <Override PartName="/ppt/slides/slide12.xml" ContentType="application/vnd.openxmlformats-officedocument.presentationml.slide+xml"/>
  <Override PartName="/ppt/notesSlides/notesSlide12.xml" ContentType="application/vnd.openxmlformats-officedocument.presentationml.notesSlide+xml"/>
  <Override PartName="/ppt/slides/slide13.xml" ContentType="application/vnd.openxmlformats-officedocument.presentationml.slide+xml"/>
  <Override PartName="/ppt/notesSlides/notesSlide13.xml" ContentType="application/vnd.openxmlformats-officedocument.presentationml.notesSlide+xml"/>
  <Override PartName="/ppt/slides/slide14.xml" ContentType="application/vnd.openxmlformats-officedocument.presentationml.slide+xml"/>
  <Override PartName="/ppt/notesSlides/notesSlide14.xml" ContentType="application/vnd.openxmlformats-officedocument.presentationml.notesSlide+xml"/>
  <Override PartName="/ppt/slides/slide15.xml" ContentType="application/vnd.openxmlformats-officedocument.presentationml.slide+xml"/>
  <Override PartName="/ppt/notesSlides/notesSlide15.xml" ContentType="application/vnd.openxmlformats-officedocument.presentationml.notesSlide+xml"/>
  <Override PartName="/ppt/slides/slide16.xml" ContentType="application/vnd.openxmlformats-officedocument.presentationml.slide+xml"/>
  <Override PartName="/ppt/notesSlides/notesSlide16.xml" ContentType="application/vnd.openxmlformats-officedocument.presentationml.notesSlide+xml"/>
  <Override PartName="/ppt/slides/slide17.xml" ContentType="application/vnd.openxmlformats-officedocument.presentationml.slide+xml"/>
  <Override PartName="/ppt/notesSlides/notesSlide17.xml" ContentType="application/vnd.openxmlformats-officedocument.presentationml.notesSlide+xml"/>
  <Override PartName="/ppt/slides/slide18.xml" ContentType="application/vnd.openxmlformats-officedocument.presentationml.slide+xml"/>
  <Override PartName="/ppt/notesSlides/notesSlide18.xml" ContentType="application/vnd.openxmlformats-officedocument.presentationml.notesSlide+xml"/>
  <Override PartName="/ppt/slides/slide19.xml" ContentType="application/vnd.openxmlformats-officedocument.presentationml.slide+xml"/>
  <Override PartName="/ppt/notesSlides/notesSlide19.xml" ContentType="application/vnd.openxmlformats-officedocument.presentationml.notesSlide+xml"/>
  <Override PartName="/ppt/slides/slide20.xml" ContentType="application/vnd.openxmlformats-officedocument.presentationml.slide+xml"/>
  <Override PartName="/ppt/notesSlides/notesSlide20.xml" ContentType="application/vnd.openxmlformats-officedocument.presentationml.notesSlide+xml"/>
  <Override PartName="/ppt/slides/slide21.xml" ContentType="application/vnd.openxmlformats-officedocument.presentationml.slide+xml"/>
  <Override PartName="/ppt/notesSlides/notesSlide21.xml" ContentType="application/vnd.openxmlformats-officedocument.presentationml.notesSlide+xml"/>
  <Override PartName="/ppt/slides/slide22.xml" ContentType="application/vnd.openxmlformats-officedocument.presentationml.slide+xml"/>
  <Override PartName="/ppt/notesSlides/notesSlide22.xml" ContentType="application/vnd.openxmlformats-officedocument.presentationml.notesSlide+xml"/>
  <Override PartName="/ppt/slides/slide23.xml" ContentType="application/vnd.openxmlformats-officedocument.presentationml.slide+xml"/>
  <Override PartName="/ppt/notesSlides/notesSlide23.xml" ContentType="application/vnd.openxmlformats-officedocument.presentationml.notesSlide+xml"/>
  <Override PartName="/ppt/slides/slide24.xml" ContentType="application/vnd.openxmlformats-officedocument.presentationml.slide+xml"/>
  <Override PartName="/ppt/notesSlides/notesSlide24.xml" ContentType="application/vnd.openxmlformats-officedocument.presentationml.notesSlide+xml"/>
  <Override PartName="/ppt/slides/slide25.xml" ContentType="application/vnd.openxmlformats-officedocument.presentationml.slide+xml"/>
  <Override PartName="/ppt/notesSlides/notesSlide25.xml" ContentType="application/vnd.openxmlformats-officedocument.presentationml.notesSlide+xml"/>
  <Default Extension="gif" ContentType="image/gif"/>
  <Default Extension="jpg" ContentType="image/jpeg"/>
  <Default Extension="jpeg" ContentType="image/jpeg"/>
  <Default Extension="png" ContentType="image/png"/>
  <Default Extension="xlsx" ContentType="application/vnd.openxmlformats-officedocument.spreadsheetml.sheet"/>
</Types>
</file>

<file path=_rels/.rels><?xml version="1.0" encoding="UTF-8" standalone="yes"?>
<Relationships xmlns="http://schemas.openxmlformats.org/package/2006/relationships">
  <Relationship Id="rId1" Type="http://schemas.openxmlformats.org/officeDocument/2006/relationships/officeDocument" Target="ppt/presentation.xml"/>
  <Relationship Id="rId2" Type="http://schemas.openxmlformats.org/package/2006/relationships/metadata/core-properties" Target="docProps/core.xml"/>
  <Relationship Id="rId3" Type="http://schemas.openxmlformats.org/officeDocument/2006/relationships/extended-properties" Target="docProps/app.xml"/>
  <Relationship Id="rId4" Type="http://schemas.openxmlformats.org/officeDocument/2006/relationships/custom-properties" Target="docProps/custom.xml"/>
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  <p:sldId id="258" r:id="rId5"/>
    <p:sldId id="259" r:id="rId6"/>
    <p:sldId id="260" r:id="rId7"/>
    <p:sldId id="261" r:id="rId8"/>
    <p:sldId id="262" r:id="rId9"/>
    <p:sldId id="263" r:id="rId10"/>
    <p:sldId id="264" r:id="rId11"/>
    <p:sldId id="265" r:id="rId12"/>
    <p:sldId id="266" r:id="rId13"/>
    <p:sldId id="267" r:id="rId14"/>
    <p:sldId id="268" r:id="rId15"/>
    <p:sldId id="269" r:id="rId16"/>
    <p:sldId id="270" r:id="rId17"/>
    <p:sldId id="271" r:id="rId18"/>
    <p:sldId id="272" r:id="rId19"/>
    <p:sldId id="273" r:id="rId20"/>
    <p:sldId id="274" r:id="rId21"/>
    <p:sldId id="275" r:id="rId22"/>
    <p:sldId id="276" r:id="rId23"/>
    <p:sldId id="277" r:id="rId24"/>
    <p:sldId id="278" r:id="rId25"/>
    <p:sldId id="279" r:id="rId26"/>
    <p:sldId id="280" r:id="rId27"/>
  </p:sldIdLst>
  <p:sldSz cx="9144000" cy="5143500" type="screen16x9"/>
  <p:notesSz cx="6858000" cy="9144000"/>
  <p:defaultTextStyle>
    <a:defPPr>
      <a:defRPr lang="fr-FR"/>
    </a:defPPr>
    <a:lvl1pPr algn="l" defTabSz="914400" eaLnBrk="1" hangingPunct="1" latinLnBrk="0" marL="0" rtl="0">
      <a:defRPr kern="1200" sz="18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kern="1200" sz="18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kern="1200" sz="18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kern="1200" sz="18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kern="1200" sz="18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kern="1200" sz="18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kern="1200" sz="18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kern="1200" sz="18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kern="1200" sz="18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>
    <p:present/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showComments="0" lastView="sldView">
  <p:slideViewPr>
    <p:cSldViewPr>
      <p:cViewPr>
        <p:scale>
          <a:sx d="100" n="100"/>
          <a:sy d="100" n="100"/>
        </p:scale>
        <p:origin x="0" y="0"/>
      </p:cViewPr>
    </p:cSldViewPr>
  </p:slideViewPr>
</p:viewPr>
</file>

<file path=ppt/_rels/presentation.xml.rels><?xml version="1.0" encoding="UTF-8" standalone="yes"?>
<Relationships xmlns="http://schemas.openxmlformats.org/package/2006/relationships">
  <Relationship Id="rId1" Type="http://schemas.openxmlformats.org/officeDocument/2006/relationships/slideMaster" Target="slideMasters/slideMaster1.xml"/>
  <Relationship Id="rId2" Type="http://schemas.openxmlformats.org/officeDocument/2006/relationships/theme" Target="theme/theme1.xml"/>
  <Relationship Id="rId3" Type="http://schemas.openxmlformats.org/officeDocument/2006/relationships/slide" Target="slides/slide1.xml"/>
  <Relationship Id="rId4" Type="http://schemas.openxmlformats.org/officeDocument/2006/relationships/slide" Target="slides/slide2.xml"/>
  <Relationship Id="rId5" Type="http://schemas.openxmlformats.org/officeDocument/2006/relationships/slide" Target="slides/slide3.xml"/>
  <Relationship Id="rId6" Type="http://schemas.openxmlformats.org/officeDocument/2006/relationships/slide" Target="slides/slide4.xml"/>
  <Relationship Id="rId7" Type="http://schemas.openxmlformats.org/officeDocument/2006/relationships/slide" Target="slides/slide5.xml"/>
  <Relationship Id="rId8" Type="http://schemas.openxmlformats.org/officeDocument/2006/relationships/slide" Target="slides/slide6.xml"/>
  <Relationship Id="rId9" Type="http://schemas.openxmlformats.org/officeDocument/2006/relationships/slide" Target="slides/slide7.xml"/>
  <Relationship Id="rId10" Type="http://schemas.openxmlformats.org/officeDocument/2006/relationships/slide" Target="slides/slide8.xml"/>
  <Relationship Id="rId11" Type="http://schemas.openxmlformats.org/officeDocument/2006/relationships/slide" Target="slides/slide9.xml"/>
  <Relationship Id="rId12" Type="http://schemas.openxmlformats.org/officeDocument/2006/relationships/slide" Target="slides/slide10.xml"/>
  <Relationship Id="rId13" Type="http://schemas.openxmlformats.org/officeDocument/2006/relationships/slide" Target="slides/slide11.xml"/>
  <Relationship Id="rId14" Type="http://schemas.openxmlformats.org/officeDocument/2006/relationships/slide" Target="slides/slide12.xml"/>
  <Relationship Id="rId15" Type="http://schemas.openxmlformats.org/officeDocument/2006/relationships/slide" Target="slides/slide13.xml"/>
  <Relationship Id="rId16" Type="http://schemas.openxmlformats.org/officeDocument/2006/relationships/slide" Target="slides/slide14.xml"/>
  <Relationship Id="rId17" Type="http://schemas.openxmlformats.org/officeDocument/2006/relationships/slide" Target="slides/slide15.xml"/>
  <Relationship Id="rId18" Type="http://schemas.openxmlformats.org/officeDocument/2006/relationships/slide" Target="slides/slide16.xml"/>
  <Relationship Id="rId19" Type="http://schemas.openxmlformats.org/officeDocument/2006/relationships/slide" Target="slides/slide17.xml"/>
  <Relationship Id="rId20" Type="http://schemas.openxmlformats.org/officeDocument/2006/relationships/slide" Target="slides/slide18.xml"/>
  <Relationship Id="rId21" Type="http://schemas.openxmlformats.org/officeDocument/2006/relationships/slide" Target="slides/slide19.xml"/>
  <Relationship Id="rId22" Type="http://schemas.openxmlformats.org/officeDocument/2006/relationships/slide" Target="slides/slide20.xml"/>
  <Relationship Id="rId23" Type="http://schemas.openxmlformats.org/officeDocument/2006/relationships/slide" Target="slides/slide21.xml"/>
  <Relationship Id="rId24" Type="http://schemas.openxmlformats.org/officeDocument/2006/relationships/slide" Target="slides/slide22.xml"/>
  <Relationship Id="rId25" Type="http://schemas.openxmlformats.org/officeDocument/2006/relationships/slide" Target="slides/slide23.xml"/>
  <Relationship Id="rId26" Type="http://schemas.openxmlformats.org/officeDocument/2006/relationships/slide" Target="slides/slide24.xml"/>
  <Relationship Id="rId27" Type="http://schemas.openxmlformats.org/officeDocument/2006/relationships/slide" Target="slides/slide25.xml"/>
  <Relationship Id="rId28" Type="http://schemas.openxmlformats.org/officeDocument/2006/relationships/presProps" Target="presProps.xml"/>
  <Relationship Id="rId29" Type="http://schemas.openxmlformats.org/officeDocument/2006/relationships/viewProps" Target="viewProps.xml"/>
  <Relationship Id="rId30" Type="http://schemas.openxmlformats.org/officeDocument/2006/relationships/tableStyles" Target="tableStyles.xml"/>
</Relationships>

</file>

<file path=ppt/notesSlides/notesSlide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1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1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1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1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1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1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1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1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1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1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2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2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2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2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2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2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slideLayouts/_rels/slideLayout1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theme" Target="../theme/theme1.xml"/>
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481802101" r:id="rId1"/>
  </p:sldLayoutIdLst>
  <p:txStyles>
    <p:titleStyle>
      <a:lvl1pPr algn="ctr">
        <a:defRPr sz="4400" kern="1200">
          <a:solidFill>
            <a:schemeClr val="lt1"/>
          </a:solidFill>
        </a:defRPr>
      </a:lvl1pPr>
      <a:extLst/>
    </p:titleStyle>
    <p:bodyStyle>
      <a:lvl1pPr algn="ctr" indent="-342900">
        <a:defRPr sz="3200" kern="1200">
          <a:solidFill>
            <a:schemeClr val="tx1"/>
          </a:solidFill>
        </a:defRPr>
      </a:lvl1pPr>
      <a:extLst/>
    </p:bodyStyle>
    <p:otherStyle>
      <a:defPPr algn="ctr">
        <a:defRPr kern="1200">
          <a:solidFill>
            <a:schemeClr val="tx1"/>
          </a:solidFill>
        </a:defRPr>
      </a:defPPr>
      <a:extLst/>
    </p:otherStyle>
  </p:txStyles>
</p:sldMaster>
</file>

<file path=ppt/slides/_rels/slide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.xml"/>
</Relationships>

</file>

<file path=ppt/slides/_rels/slide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.xml"/>
</Relationships>

</file>

<file path=ppt/slides/_rels/slide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.xml"/>
</Relationships>

</file>

<file path=ppt/slides/_rels/slide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.xml"/>
</Relationships>

</file>

<file path=ppt/slides/_rels/slide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6.xml"/>
</Relationships>

</file>

<file path=ppt/slides/_rels/slide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7.xml"/>
</Relationships>

</file>

<file path=ppt/slides/_rels/slide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8.xml"/>
</Relationships>

</file>

<file path=ppt/slides/_rels/slide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9.xml"/>
</Relationships>

</file>

<file path=ppt/slides/_rels/slide1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0.xml"/>
</Relationships>

</file>

<file path=ppt/slides/_rels/slide1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1.xml"/>
</Relationships>

</file>

<file path=ppt/slides/_rels/slide1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2.xml"/>
</Relationships>

</file>

<file path=ppt/slides/_rels/slide1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3.xml"/>
</Relationships>

</file>

<file path=ppt/slides/_rels/slide1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4.xml"/>
</Relationships>

</file>

<file path=ppt/slides/_rels/slide1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5.xml"/>
</Relationships>

</file>

<file path=ppt/slides/_rels/slide1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6.xml"/>
</Relationships>

</file>

<file path=ppt/slides/_rels/slide1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7.xml"/>
</Relationships>

</file>

<file path=ppt/slides/_rels/slide1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8.xml"/>
</Relationships>

</file>

<file path=ppt/slides/_rels/slide1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9.xml"/>
</Relationships>

</file>

<file path=ppt/slides/_rels/slide2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0.xml"/>
</Relationships>

</file>

<file path=ppt/slides/_rels/slide2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1.xml"/>
</Relationships>

</file>

<file path=ppt/slides/_rels/slide2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2.xml"/>
</Relationships>

</file>

<file path=ppt/slides/_rels/slide2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3.xml"/>
</Relationships>

</file>

<file path=ppt/slides/_rels/slide2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4.xml"/>
</Relationships>

</file>

<file path=ppt/slides/_rels/slide2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5.xml"/>
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0" y="0"/>
          <a:ext cx="9144000" cy="5143500"/>
          <a:chOff x="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0" y="0"/>
            <a:ext cx="9144000" cy="5143500"/>
          </a:xfrm>
          <a:prstGeom prst="rect">
            <a:avLst/>
          </a:prstGeom>
          <a:noFill/>
        </p:spPr>
        <p:txBody>
          <a:bodyPr anchor="ctr" anchorCtr="0" rtlCol="0" vert="horz" bIns="45720" lIns="91440" rIns="91440" tIns="45720">
            <a:spAutoFit/>
          </a:bodyPr>
          <a:lstStyle/>
          <a:p>
            <a:pPr algn="ctr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60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1040]]>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1. கர்த்தாவே, யுகயுகமாய்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1040]]>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எம் துணை ஆயினீர்;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1040]]>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நீர் இன்னும் வரும் காலமாய்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1040]]>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எம் நம்பிக்கை ஆவீர்.  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1040]]>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2. உம் ஆசனத்தின் நிழலே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1040]]>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பக்தர் அடைக்கலம்;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1040]]>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உம் வன்மையுள்ள புயமே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1040]]>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நிச்சய கேடகம்.  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1040]]>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3. பூலோகம் உருவாகியே,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1040]]>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மலைகள் தோன்றுமுன்,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1040]]>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சுயம்புவாய் என்றும் நீரே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1040]]>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மாறா பராபரன்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1040]]></a:t>
            </a: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4. ஆயிரம் ஆண்டு உமக்க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1040]]></a:t>
            </a: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ஓர் நாளைப் போலாமே;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1040]]></a:t>
            </a: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யுகங்கள் தேவரீருக்க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1040]]></a:t>
            </a: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ஓர் இமைக்கொப்பாமே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1040]]></a:t>
            </a: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5. சாவுக்குள்ளான மானிடர்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1040]]></a:t>
            </a:r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நிலைக்கவே மாட்டார்;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1040]]></a:t>
            </a:r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உலர்ந்த பூவைப்போல் அவர்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1040]]></a:t>
            </a:r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உதிர்ந்து போகிறார்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1040]]></a:t>
            </a:r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6. கர்த்தாவே, யுக யுகமாய்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1040]]></a:t>
            </a:r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எம் துணை ஆயினீர்;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1040]]></a:t>
            </a:r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இக்காட்டில் நற் சகாயராய்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1040]]></a:t>
            </a:r>
          </a:p>
        </p:txBody>
      </p:sp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எம் நித்திய வீடாவீர்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1040]]>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Theme82">
  <a:themeElements>
    <a:clrScheme name="Theme82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Theme82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Theme82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r="5400000" dist="2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dir="t" rig="threePt">
              <a:rot lat="0" lon="0" rev="1200000"/>
            </a:lightRig>
          </a:scene3d>
          <a:sp3d>
            <a:bevelT h="25400" w="635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b="180000" l="50000" r="50000" t="-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b="50000" l="50000" r="50000" t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Slides>25</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1" baseType="lpstr">
      <vt:lpstr>Office Theme</vt:lpstr>
    </vt:vector>
  </TitlesOfParts>
  <Company>Unknown Company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Unknown Creator</dc:creator>
  <cp:lastModifiedBy>Unknown Creator</cp:lastModifiedBy>
  <dcterms:created xsi:type="dcterms:W3CDTF">2026-10-23T20:03:48Z</dcterms:created>
  <dcterms:modified xsi:type="dcterms:W3CDTF">2026-10-23T20:03:48Z</dcterms:modified>
  <dc:title>துதிப் பாடல்கள் : 1040</dc:title>
  <dc:description/>
  <dc:subject/>
  <cp:keywords/>
  <cp:category/>
  <cp:revision/>
  <cp:contentStatus/>
</cp:coreProperties>
</file>

<file path=docProps/custom.xml><?xml version="1.0" encoding="utf-8"?>
<Properties xmlns="http://schemas.openxmlformats.org/officeDocument/2006/custom-properties" xmlns:vt="http://schemas.openxmlformats.org/officeDocument/2006/docPropsVTypes"/>
</file>