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Job continued his parable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h that I were as in months past, as in the days when God preserved me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h that I were as in months past, as in the days when God preserved me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his candle shined upon my head, and when by his light I walked through darkness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his candle shined upon my head, and when by his light I walked through darkness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s I was in the days of my youth, when the secret of God was upon my tabernacle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en the Almighty was yet with me, when my children were about me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I washed my steps with butter, and the rock poured me out rivers of oil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I washed my steps with butter, and the rock poured me out rivers of oil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I went out to the gate through the city, when I prepared my seat in the street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young men saw me, and hid themselves: and the aged arose, and stood u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princes refrained talking, and laid their hand on their mou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nobles held their peace, and their tongue cleaved to the roof of their mou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the ear heard me, then it blessed me; and when the eye saw me, it gave witness to m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cause I delivered the poor that cried, and the fatherless, and him that had none to help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lessing of him that was ready to perish came upon me: and I caused the widow's heart to sing for jo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blessing of him that was ready to perish came upon me: and I caused the widow's heart to sing for jo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put on righteousness, and it clothed me: my judgment was as a robe and a diad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put on righteousness, and it clothed me: my judgment was as a robe and a diad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as eyes to the blind, and feet was I to the la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as a father to the poor: and the cause which I knew not I searched ou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brake the jaws of the wicked, and plucked the spoil out of his tee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brake the jaws of the wicked, and plucked the spoil out of his tee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I said, I shall die in my nest, and I shall multiply my days as the san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y root was spread out by the waters, and the dew lay all night upon my branc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y glory was fresh in me, and my bow was renewed in my han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Unto me men gave ear, and waited, and kept silence at my counse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fter my words they spoke not again; and my speech dropped upon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waited for me as for the rain; and they opened their mouth wide as for the latter ra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y waited for me as for the rain; and they opened their mouth wide as for the latter rai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laughed on them, they believed it not; and the light of my countenance they cast not dow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f I laughed on them, they believed it not; and the light of my countenance they cast not dow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chose out their way, and sat chief, and dwelt as a king in the army, as one that comforts the mourner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chose out their way, and sat chief, and dwelt as a king in the army, as one that comforts the mourn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யோபு தன் பிரசங்க வாக்கியத்தைத் தொடர்ந்து சொன்ன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இருந்த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ந்து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ச் செல்வநாட்களின் சீர் இப்போதிருந்தால் 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் பேசுகிறதை நிறுத்தி, கையினால் தங்கள் வாயைப் பொத்தி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ெட்டுப்போக இருந்தவனுடைய ஆசீர்வாதம் என்மேல் வந்தது; விதவையின் இருதய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ிக்கப்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நியாயக்காரருடைய கடைவாய்ப் பற்களை உடைத்து, அவர்கள் பறித்ததை அவர்கள் பற்கள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ுங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ிமை என்னில் செழித்தோங்கி என் கையிலுள்ள என் வில் புதுப்பெலன் 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ச் செவிகொடுத்துக் காத்திருந்தார்கள்; என் ஆலோசனையைக் கேட்டு மவுன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ென்று திறந்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ச்செய்யவ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2026-09-17T00:19:06Z</dcterms:created>
  <dcterms:modified xsi:type="dcterms:W3CDTF">2026-09-17T00:19:06Z</dcterms:modified>
  <dc:title>யோபு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