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மகா தேவனும், எல்லா தேவர்களுக்கும் மகாராஜனும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ஆழங்கள் அவர் கையிலிருக்கிறது; பர்வதங்களின் உயரங்களும் அவருடைய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ம் அவருடையது, அவரே அதை உண்டாக்கினார்; வெட்டாந்தரையையும் அவருடைய கரம் உருவாக்க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ை உண்டாக்கின கர்த்தருக்கு முன்பாக நாம் பணிந்து குனிந்து முழங்காற்படியிடக்கடவோம் வா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்முடைய தேவன்; நாம் அவர் மேய்ச்சலின் ஜனங்களும், அவர் கைக்குள்ளான ஆடுகளுமா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்முடைய தேவன்; நாம் அவர் மேய்ச்சலின் ஜனங்களும், அவர் கைக்குள்ளான ஆடுகளுமாம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்று அவருடைய சத்தத்தைக் கேட்பீர்களாகில், வனாந்தரத்தில் கோபம் மூட்டினபோதும் சோதனை நாளிலும் நடந்ததுபோல உங்கள் இருதயத்தைக் கடினப்படுத்தாதே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 என் கிரியையையும் க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 என் கிரியையையும் க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ு வருஷமாய் நான் அந்தச் சந்ததியை அரோசித்து, அவர்கள் வழுவிப்போகிற இருதயமுள்ள ஜனமென்றும், என்னுடைய வழிகளை அறியாதவர்களென்றும்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ு வருஷமாய் நான் அந்தச் சந்ததியை அரோசித்து, அவர்கள் வழுவிப்போகிற இருதயமுள்ள ஜனமென்றும், என்னுடைய வழிகளை அறியாதவர்களென்றும்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, என்னுடைய கோபத்திலே ஆணைய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, என்னுடைய கோபத்திலே ஆணையி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க் கெம்பீரமாய்ப் பாடி, நம்முடைய இரட்சணியக் கன்மலையைச் சங்கீர்த்தனம் பண்ணக்கடவோம் வா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க் கெம்பீரமாய்ப் பாடி, நம்முடைய இரட்சணியக் கன்மலையைச் சங்கீர்த்தனம் பண்ணக்கடவோம் வா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தித்தலுடனே அவர் சந்நிதிக்கு முன்பாக வந்து, சங்கீதங்களால் அவரை ஆர்ப்பரித்துப் பாட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েন? কারণ প্রভুই মহান ঈশ্বর! তিনিই সেই মহান রাজা যিনি সকল “দেবতাদের” শাসন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গভীরতম গুহা, উচ্চতম পর্বত, সবই প্রভু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মুদ্রও তাঁরই -তিনিই তা সৃষ্টি করেছেন| ঈশ্বর তাঁর নিজের হাতে এই শুকনো জমি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স, আমরা অবনত হয়ে তাঁর উপাসনা করি! য়ে প্রভু আমাদের সৃষ্টি করেছেন তাঁর প্রশংসা ক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েন? কারণ যদি আমরা তাঁর কন্ঠ শুনি তাহলে তিনি আমাদের ঈশ্বর হবেন এবং আমরা হব সেই লোকেরা যাদের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 য়োগান, আমরা হব সেই মেষ যাদের তিনি স্বহস্তে নেতৃত্ব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বলেন, “মরীবাতে তোমরা য়েমন অবাধ্য হয়েছিলে, মঃসার মরুপ্রান্তরে য়েমন হয়েছিল, তেমন হয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পূর্বপুরুষরা আমায় পরীক্ষা করেছে| ওরা আমাকে পরীক্ষা করেছিলো কিন্তু এই সময় ওরা দেখেছি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ি করতে পার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40 বছর ধরে আমি ওদের প্রতি ধৈর্য়্য় ধারণ করেছি| আমি জানি য়ে ওরা বিশ্বাসী নয়| ও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মালা অনুসরণ করতে অগ্রাহ্য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ই ওদের প্রতি আমি ক্রুদ্ধ হয়েছিলাম এবং আমি কথা দিয়েছিলাম য়ে, ওরা আমার বিশ্রামের স্থানে কখ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স, আমরা প্রভুর প্রশংসা করি! য়ে শিলা আমাদের রক্ষা করেন তাঁর উদ্দেশ্যে আমরা উচ্চস্ব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ধ্বনি দি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রা প্রভুর উদ্দেশ্যে ধন্যবাদের গান গাই| তাঁর প্রশংসায় আমরা আনন্দগান গ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2026-10-21T07:29:15Z</dcterms:created>
  <dcterms:modified xsi:type="dcterms:W3CDTF">2026-10-21T07:29:15Z</dcterms:modified>
  <dc:title>গীতসংহিতা : 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