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ூரத்திலிருந்து ஞானத்தைக் கொண்டுவந்து, என்னை உண்டாக்கினவருடைய நீதியை விளங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என் வார்த்தைகள் பொய்யற்றிருக்கும்; உம்மோடே பேசுகிறவன் அறிவில் தேறின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தேவன் மகத்துவமுள்ளவர், அவர் ஒருவரையும் புறக்கணியார்; மன உருக்கத்திலும் அவர் மகத்துவம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ுன்மார்க்கமாய் பிழைக்க ஒட்டாதிருக்கிறார்; சிறுமையானவர்களின் நியாயத்தை விசார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ிலங்குகள் போடப்பட்டு, உபத்திரவத்தின் கயிறுகளால் கட்டப்பட்டிருந்த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ிரமத்தை விட்டுத் திரும்பும்படி அவர்கள் செவியைத் திறந்து கடிந்துகொள்ள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டங்கார்களாகில் பட்டயத்துக்கு இரையாகி, ஞானம் அடையாமல் மாண்டு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லவயதிலே மாண்டுபோவார்கள்; இலச்சையானவர்களுக்குள்ளே அவர்கள் பிராணன்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தவன்மேல் வரும் நியாயத்தீர்ப்பு நிறைவேறப் பார்ப்பீர்; நியாயமும் நீதியும் உம்மை ஆதர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க்கிரமுண்டாயிருக்கிறதினால் அவர் உம்மை ஒரு அடியினால் வாரிக்கொண்டு போகாதபடிக்கு எச்சரிக்கையாயிரும்; அப்பொழுது மீட்கும்பொருளை மிகுதியாய்க் கொடுத்தாலும் அதற்கு நீர் நீங்கலாகமாட்ட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க்கிரமுண்டாயிருக்கிறதினால் அவர் உம்மை ஒரு அடியினால் வாரிக்கொண்டு போகாதபடிக்கு எச்சரிக்கையாயிரும்; அப்பொழுது மீட்கும்பொருளை மிகுதியாய்க் கொடுத்தாலும் அதற்கு நீர் நீங்கலாகமாட்ட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செல்வத்தை அவர் மதிப்பாரோ? உம்முடைய பொன்னையும், பூரணபராக்கிரமத்தையும் அவர் மதிக்கமாட்ட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த்துக்குத் திரும்பாதபடிக்கு எச்சரிக்கையாயிரும், உபத்திரவத்தைப்பார்க்கிலும் அக்கிரமத்தைத் தெரிந்துகொண்டீர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 தேவன் தம்முடைய வல்லமையில் உயர்ந்திருக்கிறார்; அவரைப்போல் போதிக்கிறவர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வழியின் நியாயத்தை விசாரிக்கத்தக்கவன் யார்? நீர் அநியாயம் செய்தீர் என்று சொல்லத்தக்கவன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 மனுஷரும் அதைக் காண்கிறார்களே; தூரத்திலிருந்து அது மனுஷருக்கு வெளிப்பட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, தேவன் மகத்துவமுள்ளவர், நாம் அவரை அறிய முடியாது; அவருடைய வருஷங்களின் இலக்கம் ஆராய்ந்து முடியா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நீர்த்துளிகளை அணுவைப்போல ஏறப்பண்ணுகிறார்; அவைகள் மேகத்திலிருந்து மழையாய்ச் சொரி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ை மேகங்கள் பெய்து, மனுஷர்மேல் மிகுதியாய்ப் பொழி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கங்களின் பரவுதலையும், அவருடைய கூடாரத்திலிருந்து எழும்பும் குமுறல்களையும் அறியமுடியும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ோ, அதின்மேல் தம்முடைய மின்னலின் ஒளியை விரிக்கிறார்; சமுத்திரத்தின் ஆழங்களையும் மூட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ால் ஜனங்களை தண்டிக்கிறவரும், ஆகாரங்கொடுத்து இரட்சிக்கிறவருமாய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மின்னலின் ஒளியைத் தமது கைக்குள்ளே மூடி, அது இன்னின்னதை, அடிக்கவேண்டுமென்று கட்டளையிட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ால் அவர் செய்ய நினைக்கிறதையும், மந்தாரம் எழும்பப்போகிறதையும், ஆடுமாடுகள் அறியப்பட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ఎలీహు ఇంక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ొంతసేపు నన్ను ఓర్చుకొనుము ఈ సంగతి నీకు తెలియజేసెదను. ఏలయనగా దేవునిపక్షముగా నేనింకను మాటలాడ వల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ూరమునుండి నేను జ్ఞానము తెచ్చుకొందును నన్ను సృజించినవానికి నీతిని ఆరో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మాటలు ఏమాత్రమును అబద్ధములు కావు పూర్ణజ్ఞాని యొకడు నీ యెదుట న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లోచించుము దేవుడు బలవంతుడు గాని ఆయన ఎవనిని తిరస్కారము చేయడు ఆయన వివేచనాశక్తి బహు బల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భక్తిహీనుల ప్రాణమును ఆయన కాపాడడు ఆయన దీనులకు న్యాయము జర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తిమంతులను ఆయన చూడకపోడు సింహాసనముమీద కూర్చుండు రాజులతో ఆయన వారిని నిత్యమును కూర్చుండబె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ఘనపరచ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సంకెళ్లతో కట్టబడినయెడలను బాధాపాశములచేత పట్టబడిన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వారు గర్వముగా ప్రవర్తించిరని ఆయన వారి వారి కార్యములను వారి వారి దోషము ల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ఉపదేశము వినుటకై వారి చెవిని తెరువజేయును. పాపము విడిచి రండని ఆజ్ఞ ఇ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ఆలకించి ఆయనను సేవించినయెడల తమ దినములను క్షేమముగాను తమ సంవత్సరములను సుఖ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బు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ఆలకింపనియెడల వారు బాణములచేత కూలి నశించెదరు. జ్ఞానములేక చనిపోయ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లోలోపల హృదయపూర్వకమైన భక్తిలేని వారు క్రోధము నుంచుకొందురు. ఆయన వారిని బంధించునప్పుడ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పెట్ట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వున వారు ¸°వనమందే మృతినొందుదురు వారి బ్రదుకు పురుషగాముల బ్రదుకువంటి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శ్రమపడువారిని వారికి కలిగిన శ్రమవలన ఆయన విడిపించును.బాధవలన వారిని విధేయుల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తియేకాక బాధలోనుండి ఆయన నిన్ను తప్పిం చును. ఇరుకులేని విశాలస్థలమునకు నిన్ను తోడుకొని పోవ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ను క్రొవ్వుతో ని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ుష్టుల తీర్పు నీలో పూర్తిగా కనబడుచున్నది న్యాయవిమర్శయు తీర్పును కూడుకొన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కు క్రోధము పుట్టుచున్నది గనుక నీవు ఒక వేళ తిరస్కారము చేయుదువేమో జాగ్రత్తపడుము నీవు చేయవల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యశ్చిత్తము గొప్పదని నీవు మోసపోయెదవేమో జాగ్రత్తప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మొఱ్ఱపెట్టుటయు బల ప్రయత్నములు చేయుటయుబాధనొందకుండ నిన్ను తప్పిం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జనులను తమ స్థలములలోనుండి కొట్టివేయు రాత్రి రావలెనని కోరుకొన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జాగ్రత్తపడుము చెడుతనము చేయకుండుము. దుఃఖానుభవముకన్న అది మంచిదని నీవు వాని కోరు కొన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లోచించుము, దేవుడు శక్తిమంతుడై ఘనత వహించిన వాడుఆయనను పోలిన బోధకు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యనకు మార్గము నియమించినవాడెవడు? నీవు దుర్మార్గపు పనులు చేయుచున్నావని ఆయనతో ఎవడు పలుక తెగ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నుష్యులు కీర్తించిన ఆయన కార్యమును మహిమపరచుటకై నీవు జాగ్రత్తప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నుష్యులందరు దాని చూచెదరు నరులు దూరమున నిలిచి దాని చ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లోచించుము, దేవుడు మహోన్నతుడు మనము ఆయనను ఎరుగము ఆయన సంవత్సరముల సంఖ్య మితిలేన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 ఉదకబిందువులను పైనుండి కురిపించును మంచుతోకూడిన వర్షమువలె అవి ప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ేఘములు వాటిని కుమ్మరించును మనుష్యులమీదికి అవి సమృద్ధిగా ది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ేఘములు వ్యాపించు విధమును ఆయన మందిరములోనుండి ఉరుములు వచ్చు విధమును ఎవడైనను గ్రహింపజాల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ఆయన తనచుట్టు తన మెరుపును వ్యాపింపజేయును సముద్రపు అడుగుభాగమును ఆయన క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ీటివలన ఆయన ఆ యా ప్రజలకు తీర్పుతీర్చును. ఆయన ఆహారమును సమృద్ధిగా ఇచ్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రుప్రక్కలను ఆయన మెరుపులు మెరిపించును గురికి తగలవలెనని ఆయన దానికి ఆజ్ఞా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యన గర్జనము ఆయనను ప్రసిద్ధిచేయును తాను వచ్చుచున్నాడని ఆయన పశువులకును తెలు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2026-10-21T04:47:35Z</dcterms:created>
  <dcterms:modified xsi:type="dcterms:W3CDTF">2026-10-21T04:47:35Z</dcterms:modified>
  <dc:title>యోబు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