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ளியிலே இருக்கிறேன் என்று சொல்லியும் தன் சகோதரனைப் பகைக்கிறவன் இதுவரைக்கும் இருளிலே இருக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சகோதரனிடத்தில் அன்புகூருகிறவன் ஒளியிலே நிலைகொண்டிருக்கிறான்; அவனிடத்தில் இடறல் ஒன்றும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சகோதரனைப் பகைக்கிறவன் இருளிலே இருந்து இருளிலே நடக்கிறான்; இருளானது அவன் கண்களைக் குருடாக்கினபடியால் தான் போகும் இடம் இன்னதென்று அறியாதி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சகோதரனைப் பகைக்கிறவன் இருளிலே இருந்து இருளிலே நடக்கிறான்; இருளானது அவன் கண்களைக் குருடாக்கினபடியால் தான் போகும் இடம் இன்னதென்று அறியாதி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களே, அவருடைய நாமத்தினிமித்தம் உங்கள் பாவங்கள் மன்னிக்கப்பட்டிருக்கிறதினால் உங்களுக்கு எழுத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க்களே, ஆதிமுதலிருக்கிறவரை நீங்கள் அறிந்திருக்கிறதினால் உங்களுக்கு எழுதுகிறேன். வாலிபரே, ஜெயித்ததினால் உங்களுக்கு எழுதுகிறேன். பிள்ளைகளே நீங்கள் பிதாவை அறிந்திருக்கிறதினால் உங்களுக்கு எழுத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க்களே, ஆதிமுதலிருக்கிறவரை நீங்கள் அறிந்திருக்கிறதினால் உங்களுக்கு எழுதுகிறேன். வாலிபரே, ஜெயித்ததினால் உங்களுக்கு எழுதுகிறேன். பிள்ளைகளே நீங்கள் பிதாவை அறிந்திருக்கிறதினால் உங்களுக்கு எழுத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க்களே, ஆதிமுதலிருக்கிறவரை நீங்கள் அறிந்திருக்கிறதினால் உங்களுக்கு எழுதுகிறேன். வாலிபரே, ஜெயித்ததினால் உங்களுக்கு எழுதுகிறேன். பிள்ளைகளே நீங்கள் பிதாவை அறிந்திருக்கிறதினால் உங்களுக்கு எழுத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ே, ஆதிமுதலிருக்கிறவரை நீங்கள் அறிந்திருக்கிறதினால் உங்களுக்கு எழுதியிருக்கிறேன். வாலிபரே, நீங்கள் பலவான்களாயிருக்கிறதினாலும், தேவவசனம் உங்களில் நிலைத்திருக்கிறதினாலும், நீங்கள் பொல்லாங்கனை ஜெயித்ததினாலும், உங்களுக்கு எழுதியி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ே, ஆதிமுதலிருக்கிறவரை நீங்கள் அறிந்திருக்கிறதினால் உங்களுக்கு எழுதியிருக்கிறேன். வாலிபரே, நீங்கள் பலவான்களாயிருக்கிறதினாலும், தேவவசனம் உங்களில் நிலைத்திருக்கிறதினாலும், நீங்கள் பொல்லாங்கனை ஜெயித்ததினாலும், உங்களுக்கு எழுதியிர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ே, ஆதிமுதலிருக்கிறவரை நீங்கள் அறிந்திருக்கிறதினால் உங்களுக்கு எழுதியிருக்கிறேன். வாலிபரே, நீங்கள் பலவான்களாயிருக்கிறதினாலும், தேவவசனம் உங்களில் நிலைத்திருக்கிறதினாலும், நீங்கள் பொல்லாங்கனை ஜெயித்ததினாலும், உங்களுக்கு எழுதிய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லகத்திலும் உலகத்திலுள்ளவைகளிலும் அன்புகூராதிருங்கள்; ஒருவன் உலகத்தில் அன்புகூர்ந்தால் அவனிடத்தில் பிதாவின் அன்ப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லகத்திலும் உலகத்திலுள்ளவைகளிலும் அன்புகூராதிருங்கள்; ஒருவன் உலகத்தில் அன்புகூர்ந்தால் அவனிடத்தில் பிதாவின் அன்ப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ில், மாம்சத்தின் இச்சையும், கண்களின் இச்சையும், ஜீவனத்தின் பெருமையுமாகிய உலகத்திலுள்ளவைகளெல்லாம் பிதாவினாலுண்டானவைகளல்ல, அவைகள் உலகத்தினாலுண்டானவை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ில், மாம்சத்தின் இச்சையும், கண்களின் இச்சையும், ஜீவனத்தின் பெருமையுமாகிய உலகத்திலுள்ளவைகளெல்லாம் பிதாவினாலுண்டானவைகளல்ல, அவைகள் உலகத்தினாலுண்டானவை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மும் அதின் இச்சையும் ஒழிந்துபோம்; தேவனுடைய சித்தத்தின்படி செய்கிறவனோ என்றென்றைக்கும் நிலைத்திருப்ப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ள்ளைகளே, இது கடைசிக்காலமாயிருக்கிறது; அந்திக்கிறிஸ்து வருகிறானென்று நீங்கள் கேள்விப்பட்டபடி இப்பொழுதும் அநேக அந்திக்கிறிஸ்துகள் இருக்கிறார்கள்; அதினாலே இது கடைசிக்காலமென்று அறிகி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ள்ளைகளே, இது கடைசிக்காலமாயிருக்கிறது; அந்திக்கிறிஸ்து வருகிறானென்று நீங்கள் கேள்விப்பட்டபடி இப்பொழுதும் அநேக அந்திக்கிறிஸ்துகள் இருக்கிறார்கள்; அதினாலே இது கடைசிக்காலமென்று அறி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நம்மைவிட்டுப் பிரிந்து போனார்கள், ஆகிலும் அவர்கள் நம்முடையவர்களாயிருக்கவில்லை; நம்முடையவர்களாயிருந்தார்களானால் நம்முடனே நிலைத்திருப்பார்களே; எல்லாரும் நம்முடையவர்களல்லவென்று வெளியாகும்படிக்கே பிரிந்து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நம்மைவிட்டுப் பிரிந்து போனார்கள், ஆகிலும் அவர்கள் நம்முடையவர்களாயிருக்கவில்லை; நம்முடையவர்களாயிருந்தார்களானால் நம்முடனே நிலைத்திருப்பார்களே; எல்லாரும் நம்முடையவர்களல்லவென்று வெளியாகும்படிக்கே பிரிந்து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பரிசுத்தராலே அபிஷேகம் பெற்றுச் சகலத்தையும் அறிந்திருக்கிற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த்தியத்தை நீங்கள் அறியாததினாலல்ல, நீங்கள் சத்தியத்தை அறிந்திருக்கிறதினாலும் சத்தியத்தினால் ஒரு பொய்யுமுண்டாயிராதென்பதை நீங்கள் அறிந்திருக்கிறதினாலும், உங்களுக்கு எழுதிய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த்தியத்தை நீங்கள் அறியாததினாலல்ல, நீங்கள் சத்தியத்தை அறிந்திருக்கிறதினாலும் சத்தியத்தினால் ஒரு பொய்யுமுண்டாயிராதென்பதை நீங்கள் அறிந்திருக்கிறதினாலும், உங்களுக்கு எழுதிய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வைக் கிறிஸ்து அல்ல என்று மறுதலிக்கிறவனேயல்லாமல் வேறே யார் பொய்யன்? பிதாவையும் குமாரனையும் மறுதலிக்கிறவனே அந்திக்கிறிஸ்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வைக் கிறிஸ்து அல்ல என்று மறுதலிக்கிறவனேயல்லாமல் வேறே யார் பொய்யன்? பிதாவையும் குமாரனையும் மறுதலிக்கிறவனே அந்திக்கிறிஸ்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மாரனை மறுதலிக்கிறவன் பிதாவை உடையவனல்ல, குமாரனை அறிக்கையிடுகிறவன் பிதாவையும் உடையவனாயிருக்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மாரனை மறுதலிக்கிறவன் பிதாவை உடையவனல்ல, குமாரனை அறிக்கையிடுகிறவன் பிதாவையும் உடையவனாயிருக்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ஆதிமுதல் நீங்கள் கேள்விப்பட்டது உங்களில் நிலைத்திருக்கக்கடவது; ஆதிமுதல் நீங்கள் கேள்விப்பட்டது உங்களில் நிலைத்திருந்தால், நீங்களும் குமாரனிலும் பிதாவிலும் நிலைத்திருப்ப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ஆதிமுதல் நீங்கள் கேள்விப்பட்டது உங்களில் நிலைத்திருக்கக்கடவது; ஆதிமுதல் நீங்கள் கேள்விப்பட்டது உங்களில் நிலைத்திருந்தால், நீங்களும் குமாரனிலும் பிதாவிலும் நிலைத்திருப்ப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ித்திய ஜீவனை அளிப்பேன் என்பதே அவர் நமக்குச் செய்த வாக்குத்தத்த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ை வஞ்சிக்கிறவர்களைக் குறித்து இவைகளை உங்களுக்கு எழுதியிருக்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ிள்ளைகளே, நீங்கள் பாவஞ்செய்யாதபடிக்கு இவைகளை உங்களுக்கு எழுதுகிறேன்; ஒருவன் பாவஞ்செய்வானானால் நீதிபரராயிருக்கிற இயேசுகிறிஸ்து நமக்காகப் பிதாவினிடத்தில் பரிந்து பேசுகிறவராயிர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ிள்ளைகளே, நீங்கள் பாவஞ்செய்யாதபடிக்கு இவைகளை உங்களுக்கு எழுதுகிறேன்; ஒருவன் பாவஞ்செய்வானானால் நீதிபரராயிருக்கிற இயேசுகிறிஸ்து நமக்காகப் பிதாவினிடத்தில் பரிந்து பேசுகிறவராயிரு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ாவங்களை நிவிர்த்தி செய்கிற கிருபாதாரபலி அவரே; நம்முடைய பாவங்களை மாத்திரம் அல்ல, சர்வலோகத்தின் பாவங்களையும் நிவிர்த்திசெய்கிற பலியாயிரு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ாவங்களை நிவிர்த்தி செய்கிற கிருபாதாரபலி அவரே; நம்முடைய பாவங்களை மாத்திரம் அல்ல, சர்வலோகத்தின் பாவங்களையும் நிவிர்த்திசெய்கிற பலியாயிரு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கற்பனைகளை நாம் கைக்கொள்ளுகிறவர்களானால், அவரை அறிந்திருக்கிறோமென்பதை அதினால் அறிவ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ை அறிந்திருக்கிறேனென்று சொல்லியும், அவருடைய கற்பனைகளைக் கைக்கொள்ளாதவன் பொய்யனாயிருக்கிறான், அவனுக்குள் சத்தியம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ை அறிந்திருக்கிறேனென்று சொல்லியும், அவருடைய கற்பனைகளைக் கைக்கொள்ளாதவன் பொய்யனாயிருக்கிறான், அவனுக்குள் சத்தியம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வசனத்தைக் கைக்கொள்ளுகிறவனிடத்தில் தேவ அன்பு மெய்யாகப் பூரணப்பட்டிருக்கும்; நாம் அவருக்குள் இருக்கிறோமென்பதை அதினாலே அறிந்திருக்கிற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வசனத்தைக் கைக்கொள்ளுகிறவனிடத்தில் தேவ அன்பு மெய்யாகப் பூரணப்பட்டிருக்கும்; நாம் அவருக்குள் இருக்கிறோமென்பதை அதினாலே அறிந்திருக்கிற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க்குள் நிலைத்திருக்கிறேனென்று சொல்லுகிறவன், அவர் நடந்தபடியே தானும் நடக்க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ரே, நான் உங்களுக்குப் புதிய கற்பனையை அல்ல, ஆதிமுதல் நீங்கள் பெற்றிருக்கிற பழைய கற்பனையையே எழுதுகிறேன்; அந்தப் பழைய கற்பனை நீங்கள் ஆதிமுதல் கேட்டிருக்கிற வசனந்தான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ரே, நான் உங்களுக்குப் புதிய கற்பனையை அல்ல, ஆதிமுதல் நீங்கள் பெற்றிருக்கிற பழைய கற்பனையையே எழுதுகிறேன்; அந்தப் பழைய கற்பனை நீங்கள் ஆதிமுதல் கேட்டிருக்கிற வசனந்தான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ான் புதிய கற்பனையையும் உங்களுக்கு எழுதுகிறேன், இது அவருக்குள்ளும் உங்களுக்குள்ளும் மெய்யாயிருக்கிறது; ஏனென்றால், இருள் நீங்கிப்போகிறது, மெய்யான ஒளி இப்பொழுது பிரகாசி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ான் புதிய கற்பனையையும் உங்களுக்கு எழுதுகிறேன், இது அவருக்குள்ளும் உங்களுக்குள்ளும் மெய்யாயிருக்கிறது; ஏனென்றால், இருள் நீங்கிப்போகிறது, மெய்யான ஒளி இப்பொழுது பிரகாசிக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அவராலே பெற்ற அபிஷேகம் உங்களில் நிலைத்திருக்கிறது, ஒருவரும் உங்களுக்குப் போதிக்கவேண்டுவதில்லை; அந்த அபிஷேகம் சகலத்தையுங்குறித்து உங்களுக்குப் போதிக்கிறது; அது சத்தியமாயிருக்கிறது, பொய்யல்ல, அது உங்களுக்குப் போதித்தபடியே அவரில் நிலைத்திருப்பீர்கள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அவராலே பெற்ற அபிஷேகம் உங்களில் நிலைத்திருக்கிறது, ஒருவரும் உங்களுக்குப் போதிக்கவேண்டுவதில்லை; அந்த அபிஷேகம் சகலத்தையுங்குறித்து உங்களுக்குப் போதிக்கிறது; அது சத்தியமாயிருக்கிறது, பொய்யல்ல, அது உங்களுக்குப் போதித்தபடியே அவரில் நிலைத்திருப்பீர்கள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அவராலே பெற்ற அபிஷேகம் உங்களில் நிலைத்திருக்கிறது, ஒருவரும் உங்களுக்குப் போதிக்கவேண்டுவதில்லை; அந்த அபிஷேகம் சகலத்தையுங்குறித்து உங்களுக்குப் போதிக்கிறது; அது சத்தியமாயிருக்கிறது, பொய்யல்ல, அது உங்களுக்குப் போதித்தபடியே அவரில் நிலைத்திருப்பீர்கள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ிருக்க, பிள்ளைகளே, அவர் வெளிப்படும்போது நாம் அவர் வருகையில் அவருக்கு முன்பாக வெட்கப்பட்டுப்போகாமல் தைரியமுள்ளவர்களாயிருக்கும்படி அவரில் நிலைத்திர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ிருக்க, பிள்ளைகளே, அவர் வெளிப்படும்போது நாம் அவர் வருகையில் அவருக்கு முன்பாக வெட்கப்பட்டுப்போகாமல் தைரியமுள்ளவர்களாயிருக்கும்படி அவரில் நிலைத்திர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நீதியுள்ளவராயிருக்கிறாரென்று உங்களுக்குத் தெரிந்திருப்பதினால், நீதியைச் செய்கிறவனெவனும் அவரில் பிறந்தவனென்று அறிந்திருக்கிறீ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நீதியுள்ளவராயிருக்கிறாரென்று உங்களுக்குத் தெரிந்திருப்பதினால், நீதியைச் செய்கிறவனெவனும் அவரில் பிறந்தவனென்று அறிந்திருக்கிற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4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ಬೆಳಕಿನಲ್ಲಿದ್ದೇನೆಂದು ಹೇಳಿಕೊಂಡು ತನ್ನ ಸಹೋದರನನ್ನು ದ್ವೇಷಿಸುವವನು ಈವರೆಗೂ ಕತ್ತಲೆಯಲ್ಲ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ತನ್ನ ಸಹೋದರನನ್ನು ಪ್ರೀತಿಸುವವನು ಬೆಳಕಿನಲ್ಲಿ ನೆಲೆಗೊಂಡಿದ್ದಾನೆ ಮತ್ತು ಅವನಲ್ಲಿ ಆಟಂಕವಾದದ್ದು ಏನ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ತನ್ನ ಸಹೋದರನನ್ನು ದ್ವೇಷಿಸುವವನು ಕತ್ತಲೆಯಲ್ಲಿ ದ್ದಾನೆ ಮತ್ತು ಕತ್ತಲೆಯಲ್ಲಿ ನಡೆದುಕೊಳ್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ಲೆಯು ಅವನ ಕಣ್ಣುಗಳನ್ನು ಕುರುಡು ಮಾಡಿದ್ದರಿಂದ ತಾನು ಎಲ್ಲಿಗೆ ಹೋಗುತ್ತಾನೋ ಎಂದು ಅವನಿಗೆ ತಿಳಿಯ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ಚಿಕ್ಕ ಮಕ್ಕಳೇ, ಆತನ ಹೆಸರಿನ ನಿಮಿತ್ತ ನಿಮ್ಮ ಪಾಪಗಳು ಕ್ಷಮಿಸಲ್ಪಟ್ಟಿರುವದರಿಂದ ನಾನು ನಿಮಗೆ ಬರೆಯ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ತಂದೆಗಳೇ, ಆದಿಯಿಂದಿರುವಾತ ನನ್ನು ನೀವು ಬಲ್ಲವರಾಗಿರುವದರಿಂದ ನಾನು ನಿಮಗೆ ಬರೆಯುತ್ತೇನೆ; ಯೌವನಸ್ಥರೇ,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ುಕನನ್ನು ಜಯಿಸಿರುವದರಿಂದ ನಿಮಗೆ ಬರೆಯುತ್ತೇನೆ; ಚಿಕ್ಕ ಮಕ್ಕಳಿರಾ, ನೀವು ತಂದೆಯನ್ನು ಬಲ್ಲವರಾಗಿರುವದ ರಿಂದ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ಯ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ತಂದೆಗಳೇ, ಆದಿ ಯಿಂದಿರುವಾತನನ್ನು ನೀವು ಬಲ್ಲವರಾಗಿರುವದರಿಂದ ನಿಮಗೆ ಬರೆದಿದ್ದೇನೆ. ಯೌವನಸ್ಥರೇ, ನೀವು ಶಕ್ತರ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ುವದರಿಂದಲೂ ದೇವರ ವಾಕ್ಯವು ನಿಮ್ಮಲ್ಲಿ ನೆಲೆ ಗೊಂಡಿರುವದರಿಂದಲೂ ನೀವು ಕೆಡುಕನನ್ನು ಜಯಿಸಿ ರುವದರಿಂದಲೂ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ಲೋಕವನ್ನಾಗಲಿ ಲೋಕದಲ್ಲಿರುವವುಗಳ ನ್ನಾಗಲಿ ಪ್ರೀತಿಸಬೇಡಿರಿ. ಯಾವನಾದರೂ ಲೋಕ ವನ್ನು ಪ್ರೀತಿಸಿದರೆ ತಂದೆಯ ಪ್ರೀತ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ಲ್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ಲೋಕದಲ್ಲಿರುವವುಗಳೆಲ್ಲವು ಅಂದರೆ ಶರೀರದಾಶೆ, ಕಣ್ಣಿನಾಶೆ, ಜೀವನದ ಗರ್ವ ಇವು ತಂದೆಗೆ ಸಂಬಂಧ ಪಟ್ಟವುಗಳ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ೋಕಕ್ಕೆ ಸಂಬಂಧಪಟ್ಟವುಗಳ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ಲೋಕವು ಅದರ ಆಶೆಯೂ ಗತಿಸಿಹೋಗುತ್ತವೆ, ಆದರೆ ದೇವರ ಚಿತ್ತವನ್ನು ನೆರವೇರಿಸುವವನು ಎಂದೆಂದಿಗೂ ಇ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ಚಿಕ್ಕ ಮಕ್ಕಳೇ, ಇದು ಕಡೇ ಗಳಿಗೆಯಾಗಿದೆ;ಕ್ರಿಸ್ತವಿರೋಧಿಯು ಬರುತ್ತಾನೆಂದು ನೀವು ಕೇಳಿದ ಪ್ರಕಾರ ಈಗಲೂ ಕ್ರಿ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ಿಗಳು ಬಹುಮಂದಿ ಇದ್ದಾರೆ; ಇದರಿಂದ ಇದು ಕಡೇ ಗಳಿಗೆಯಾಗಿದೆ ಎಂದು ನಾವು ತಿಳಿದುಕೊಳ್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ರು ನಮ್ಮಿಂದ ಹೊರಟುಹೋದರು; ಆದರೆ ಅವರು ನಮ್ಮವ ರಾಗಿರಲಿಲ್ಲ. ಯಾಕಂದರೆ ಅವರು ನಮ್ಮವರಾಗಿದ್ದರೆ ನಮ್ಮ ಜೊತೆಯಲ್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ತ್ತಿದ್ದರು. ಆದರೆ ಅವರು ನಮ್ಮಿಂದ ಹೊರಟು ಹೋದದರಿಂದ ಅವರೆಲ್ಲರೂ ನಮ್ಮವರಲ್ಲವೆಂಬದು ತೋರಿ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ೆ ನೀವು ಪವಿತ್ರನಾಗಿರುವಾತನಿಂದ ಅಭಿಷೇಕವನ್ನು ಹೊಂದಿದ ವರಾಗಿದ್ದು ಎಲ್ಲವನ್ನು ತಿಳಿದವರಾ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ೀವು ಸತ್ಯವನ್ನು ತಿಳಿಯದವರೆಂತಲ್ಲ, ನೀವು ಅದನ್ನು ತಿಳಿದಿರು ವದರಿಂದಲೂ ಯಾವ ಸುಳ್ಳೂ ಸತ್ಯಕ್ಕೆ ಸಂಬಂಧ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ಲ್ಲವೆಂದು ನೀವು ತಿಳಿದವರಾಗಿರುವದರಿಂದಲೂ ನಿಮಗೆ ಬರೆ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ಯೇಸುವು ಕ್ರಿಸ್ತನೆಂದು ಅಲ್ಲಗಳೆಯುವವನೇ ಹೊರತು ಸುಳ್ಳುಗಾರನು ಯಾರು? ತಂದೆಯನ್ನೂ ಮಗನನ್ನೂ ಅಲ್ಲಗಳೆಯುವವ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ವಿರೋಧಿ ಯ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ಯಾವನು ಮಗನನ್ನು ಅಲ್ಲಗಳೆ ಯುವನೋ ಅವನು ತಂದೆಗೆ ಸೇರಿದವನಲ್ಲ; ಯಾವನು ಮಗನನ್ನು ಒಪ್ಪಿಕೊಳ್ಳುವನೋ ಅವನು ತಂದ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ಿದ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ೀವಂತೂ ಯಾವದನ್ನು ಮೊದಲಿನಿಂದ ಕೇಳಿದ್ದೀರೋ ಅದು ನಿಮ್ಮಲ್ಲಿ ನೆಲೆಗೊಂಡಿರಲಿ. ಮೊದಲಿನಿಂದ ನೀವು ಕೇಳ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ಲ್ಲಿ ನೆಲೆಗೊಂಡಿದ್ದರೆ ನೀವು ಸಹ ಮಗನಲ್ಲಿಯೂ ತಂದೆಯಲ್ಲಿಯೂ ನೆಲೆಗೊಂಡಿ ರ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ಿತ್ಯಜೀವದ ವಾಗ್ದಾನವೇ ಆತನು ನಮಗೆ ಮಾಡಿದ ವಾಗ್ದಾನ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ಿಮ್ಮನ್ನು ವಂಚಿಸುವವರ ವಿಷಯವಾಗಿ ಇವು ಗಳನ್ನು ನಾನು ನಿಮಗೆ ಬರೆ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ನ್ನ ಚಿಕ್ಕಮಕ್ಕಳೇ, ನೀವು ಪಾಪಮಾಡ ದಂತೆ ಇವುಗಳನ್ನು ನಾನು ನಿಮಗೆ ಬರೆಯು ತ್ತೇನೆ. ಯಾವನಾದರೂ ಪಾಪಮಾಡಿದರೆ ತಂದ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ಿ ನೀತಿವಂತನಾದ ಯೇಸು ಕ್ರಿಸ್ತನು ನಮಗೆ ಪಕ್ಷವಾದಿಯ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ು ನಮ್ಮ ಪಾಪಗಳಿಗಾಗಿ ಪ್ರಾಯಶ್ಚಿತ್ತವಾಗಿದ್ದಾನೆ; ನಮ್ಮ ಪಾಪಗಳಿಗೆ ಮಾತ್ರ ವಲ್ಲದೆ ಸಮಸ್ತ ಲೋಕದ ಪಾಪಗಳಿಗ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ಯಶ್ಚಿತ್ತವ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ವು ಆತನ ಆಜ್ಞೆಗಳನ್ನು ಕೈಕೊಂಡು ನಡೆಯು ವದರಿಂದಲೇ ಆತನನ್ನು ಬಲ್ಲವರಾಗಿದ್ದೇವೆಂದು ತಿಳು ಕೊಳ್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ಒಬ್ಬನು--ನಾನು ಆತನನ್ನು ಬಲ್ಲೆನೆಂದು ಹೇಳಿ ಆತನ ಆಜ್ಞೆಗಳನ್ನು ಕೈಕೊಳ್ಳದಿದ್ದರೆ ಅವನು ಸುಳ್ಳುಗಾರನಾಗ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ಯವು ಅವನಲ್ಲಿ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ಾವನಾದರೂ ಆತನ ವಾಕ್ಯವನ್ನು ಕೈಕೊಂಡು ನಡೆದರೆ ಅವನಲ್ಲಿ ನಿಜವಾಗಿ ದೇವರ ಪ್ರೀತಿಯು ಪರಿಪೂರ್ಣವಾಗಿದೆ. ಇದರಿಂದ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ಆತನಲ್ಲಿ ದ್ದೇವೆಂಬದನ್ನು ತಿಳುಕೊಳ್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ಲ್ಲಿ ನೆಲೆ ಗೊಂಡವನಾಗಿದ್ದೇನೆಂದು ಹೇಳುವವನು ಆತನು ನಡೆ ದಂತೆಯೇ ತಾನೂ ನಡೆಯುವದಕ್ಕೆ ಬದ್ಧ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ಹೋದರರೇ, ನಾನು ನಿಮಗೆ ಬರೆಯುವದು ಹೊಸ ಅಪ್ಪಣೆಯಲ್ಲ, ಮೊದಲಿನಿಂದಲೂ ನಿಮಗಿದ್ದ ಹಳೆಯ ಅಪ್ಪಣೆಯಾಗಿದೆ; ಈ ಹಳ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್ಪಣೆಯು ಮೊದಲಿನಿಂದಲೂ ನೀವು ಕೇಳಿದ ವಾಕ್ಯ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ತಿರಿಗಿ ನಾನು ನಿಮಗೆ ಬರೆಯುವದು ಹೊಸ ಅಪ್ಪಣೆಯೇ; ಇದು ಆತನಲ್ಲಿಯೂ ನಿಮ್ಮಲ್ಲಿಯೂ ಸತ್ಯವಾಗಿದೆ; ಯಾಕಂದರೆ ಕತ್ತಲ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ೆದುಹೋಗುತ್ತದೆ.ನಿಜವಾದ ಬೆಳಕು ಈಗ ಪ್ರಕಾಶಿಸುತ್ತಲ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ಆತನಿಂದ ನೀವು ಹೊಂದಿದ ಅಭಿಷೇಕವು ನಿಮ್ಮಲ್ಲಿ ನೆಲೆಗೊಂಡಿರುವದರಿಂದ ಯಾವನಾದರೂ ನಿಮಗೆ ಉಪದೇಶಮಾಡುವ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ಶ್ಯವಿಲ್ಲ. ಆ ಅಭಿಷೇಕವೇ ಎಲ್ಲಾ ವಿಷಯಗಳಲ್ಲಿ ನಿಮಗೆ ಉಪದೇಶ ಮಾಡುವಂಥ ದಾಗಿದ್ದು ಸತ್ಯವಾಗಿದೆ. ಸುಳ್ಳಲ್ಲ, ಅದ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ದೇಶ ಮಾಡಿದ ಪ್ರಕಾರವೇ ಆತನ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ಚಿಕ್ಕ ಮಕ್ಕಳೇ, ಆತನು ಪ್ರತ್ಯಕ್ಷನಾಗು ವಾಗ ನಾವು ಆತನ ಆಗಮನದಲ್ಲಿ ಆತನ ಮುಂದೆ ನಿಲ್ಲಲು ನಾಚಿಕೆಪ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ೈರ್ಯದಿಂದಿರುವಂತೆ ಆತನಲ್ಲಿ ನೆಲೆಗೊಂಡ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ತನು ನೀತಿವಂತನಾಗಿ ದ್ದಾನೆಂಬದು ನಿಮಗೆ ಗೊತ್ತಾಗಿದ್ದರೆ ನೀತಿಯನ್ನು ಅನುಸರಿಸುವ ಪ್ರತಿಯೊಬ್ಬನು ಆತ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ಟ್ಟಿದವನಾಗಿದ್ದಾನೆಂದು ನೀವು ತಿಳಿದ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2026-10-20T07:26:55Z</dcterms:created>
  <dcterms:modified xsi:type="dcterms:W3CDTF">2026-10-20T07:26:55Z</dcterms:modified>
  <dc:title>1 ಯೋಹಾನನು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