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இரட்சிப்பின் தேவனாகிய கர்த்தாவே, இரவும் பகலும் உம்மை நோக்கிக் கூப்பிடு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விண்ணப்பம் உமது சமுகத்தில் வருவதாக; என் கூப்பிடுதலுக்கு உமது செவியைச் சாய்த்தருள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ஆத்துமா துக்கத்தால் நிறைந்திருக்கிறது; என் ஜீவன் பாதாளத்திற்குச் சமீபமாய் வந்தி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குழியில் இறங்குகிறவர்களோடு எண்ணப்பட்டு, பெலனற்ற மனுஷனைப் போலான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ரித்தவர்களில் ஒருவனைப்போல் நெகிழப்பட்டிருக்கிறேன்; நீர் இனி ஒருபோதும் நினையாதபடி, உமது கையால் அறுப்புண்டுபோய்ப் பிரேதக்குழிகளிலே கிடக்கிறவர்களைப் போலான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ரித்தவர்களில் ஒருவனைப்போல் நெகிழப்பட்டிருக்கிறேன்; நீர் இனி ஒருபோதும் நினையாதபடி, உமது கையால் அறுப்புண்டுபோய்ப் பிரேதக்குழிகளிலே கிடக்கிறவர்களைப் போலான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னைப் பாதாளக்குழியிலும் இருளிலும் ஆழங்களிலும் வைத்தீ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்முடைய கோபம் என்னை இருத்துகிறது; உம்முடைய அலைகளெல்லாவற்றினாலும் என்னை வருத்தப்படுத்துகிறீர். (சேலா.)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க்கு அறிமுகமானவர்களை எனக்குத் தூரமாக விலக்கி, அவர்களுக்கு என்னை அருவருப்பாக்கினார்; நான் வெளியே புறப்படக் கூடாதபடி அடைபட்டிருக்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க்கு அறிமுகமானவர்களை எனக்குத் தூரமாக விலக்கி, அவர்களுக்கு என்னை அருவருப்பாக்கினார்; நான் வெளியே புறப்படக் கூடாதபடி அடைபட்டிருக்கி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ுக்கத்தினால் என் கண் தொய்ந்துபோயிற்று; கர்த்தாவே, அநுதினமும் நான் உம்மை நோக்கிக் கூப்பிட்டு, உமக்கு நேராக என் கைகளை விரிக்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ுக்கத்தினால் என் கண் தொய்ந்துபோயிற்று; கர்த்தாவே, அநுதினமும் நான் உம்மை நோக்கிக் கூப்பிட்டு, உமக்கு நேராக என் கைகளை விரிக்கி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ரித்தவர்களுக்கு அதிசயங்களைச் செய்வீரோ? செத்துப்போன வீரர் எழுந்து உம்மைத் துதிப்பார்களோ? (சேலா.)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ரேதக்குழியில் உமது கிருபையும் அழிவில் உமது உண்மையும் விவரிக்கப்படுமோ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ருளில் உமது அதிசயங்களும், மறதியின் பூமியில் உமது நீதியும் அறியப்படுமோ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ோ, கர்த்தாவே, உம்மை நோக்கிக் கூப்பிடுகிறேன்; காலையிலே என் விண்ணப்பம் உமக்கு முன்பாக வர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ோ, கர்த்தாவே, உம்மை நோக்கிக் கூப்பிடுகிறேன்; காலையிலே என் விண்ணப்பம் உமக்கு முன்பாக வர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ாவே, ஏன் என் ஆத்துமாவைத் தள்ளிவிடுகிறீர்? ஏன் உமது முகத்தை எனக்கு மறைக்கிறீர்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ிறுவயதுமுதல் நான் சிறுமைப்பட்டவனும் மாண்டுபோகிறவனுமாயிருக்கிறேன்; உம்மால் வரும் திகில்கள் என்மேல் சுமந்திருக்கிறது, நான் மனங்கலங்குகி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ிறுவயதுமுதல் நான் சிறுமைப்பட்டவனும் மாண்டுபோகிறவனுமாயிருக்கிறேன்; உம்மால் வரும் திகில்கள் என்மேல் சுமந்திருக்கிறது, நான் மனங்கலங்கு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்முடைய எரிச்சல்கள் என்மேல் புரண்டுபோகிறது; உம்முடைய பயங்கரங்கள் என்னை அதம்பண்ணு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ைகள் நாடோறும் தண்ணீரைப்போல் என்னைச் சூழ்ந்து, ஏகமாய் என்னை வளைந்துகொள்ளு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ிநேகிதனையும் தோழனையும் எனக்குத் தூரமாக விலக்கினீர்; எனக்கு அறிமுகமானவர்கள் மறைந்துபோ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4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ನ್ನ ರಕ್ಷಣೆಯ ದೇವರಾದ ಓ ಕರ್ತನೇ, ಹಗಲಿರುಳು ನಿನ್ನ ಮುಂದೆ ಕೂಗ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ನ್ನ ಪ್ರಾರ್ಥನೆಯು ನಿನ್ನ ಮುಂದೆ ಬರಲಿ; ನನ್ನ ಮೊರೆಗೆ ನೀನು ಕಿವಿಗೊ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ನ್ನ ಜೀವವು ಕಷ್ಟ ಗಳಿಂದ ತುಂಬಿಯದೆ, ನನ್ನ ಪ್ರಾಣವು ಸಮಾಧಿಗೆ ಸವಿಾಪ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ಕುಣಿಗೆ ಇಳಿಯುವವರ ಸಂಗಡ ಎಣಿಸಲ್ಪಟ್ಟಿದ್ದೇನೆ; ಬಲವಿಲ್ಲದ ಮನುಷ್ಯನ ಹಾಗ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ಕೊಲ್ಲಲ್ಪಟ್ಟು ಸಮಾಧಿಯಲ್ಲಿ ಮಲಗಿರುವವರನ್ನು ನೀನು ಇನ್ನು ಜ್ಞಾಪಕಮಾಡಿಕೊಳ್ಳದ ಹಾಗೆ ಸತ್ತವ ರ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ಡಲ್ಪಟ್ಟಿದ್ದೇನೆ; ಅವರು ನಿನ್ನ ಕೈಯಿಂದ ಕಡಿ ಯಲ್ಪಟ್ಟ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ಕೆಳಗಿನ ಆಳವಾದ ಕುಣಿಯಲ್ಲಿಯೂ ಕತ್ತಲೆಯಲ್ಲಿಯೂ ಅಗಾಧಗಳಲ್ಲಿಯೂ ನನ್ನನ್ನು ಇಟ್ಟಿದ್ದ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ಿನ್ನ ಕೋಪವು ನನ್ನ ಮೇಲೆ ನೆಲೆಯಾಗಿದೆ; ನಿನ್ನ ಅಲೆಗಳಿಂದೆಲ್ಲಾ ನನ್ನನ್ನು ಕುಂದಿ ಸಿದ್ದೀ 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ನ್ನ ಪರಿಚಿತರನ್ನು ನನಗೆ ದೂರಮಾಡಿದ್ದೀ; ನನ್ನನ್ನು ಅವ ರಿಗೆ ಅಸಹ್ಯ ಮಾಡಿದ್ದೀ; ಮುಚ್ಚಲ್ಪಟ್ಟಿದ್ದೇನೆ, ಹೊರ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ಲಾರ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ಬಾಧೆಯ ದೆಸೆಯಿಂದ ನನ್ನ ಕಣ್ಣು ದುಃಖಿಸುತ್ತದೆ. ಕರ್ತನೇ, ದಿನವೆಲ್ಲಾ ನಿನ್ನನ್ನು ಕರೆಯು ತ್ತೇನೆ; ನಾನು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ಡೆಗೆ ನನ್ನ ಕೈಗಳನ್ನು ಚಾಚ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ಸತ್ತವರಿಗೆ ಅದ್ಭುತಗಳನ್ನು ತೋರಿಸುವಿಯೋ? ಸತ್ತವರು ಎದ್ದು ನಿನ್ನನ್ನು ಕೊಂಡಾಡುವರೋ? 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ಸಮಾಧಿಯಲ್ಲಿ ನಿನ್ನ ಪ್ರೀತಿ ಕರುಣೆಯು ಇಲ್ಲವೆ ನಾಶನ ಸ್ಥಳದಲ್ಲಿ ನಿನ್ನ ನಂಬಿಗಸ್ತಿಕೆಯು ಸಾರಲ್ಪಡುವ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ಕತ್ತಲೆಯಲ್ಲಿ ನಿನ್ನ ಅದ್ಭುತಗಳೂ ಮರೆ ಯುವ ದೇಶದಲ್ಲಿ ನಿನ್ನ ನೀತಿಯೂ ತಿಳಿಯಲ್ಪಡು ವದ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ದರೆ ನಾನು ಓ ಕರ್ತನೇ, ನಿನ್ನ ಕಡೆಗೆ ಮೊರೆಯಿಡುತ್ತೇನೆ. ಹೊತ್ತಾರೆ ನನ್ನ ಪ್ರಾರ್ಥ ನೆಯು ನಿ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ದುರುಗೊಳ್ಳ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ಕರ್ತನೇ,ಯಾಕೆ ನನ್ನ ಪ್ರಾಣವನ್ನು ತೊರೆದು ಬಿಡುತ್ತೀ?ಯಾಕೆ ನಿನ್ನ ಮುಖವನ್ನು ನನಗೆ ಮರೆಮಾಡುತ್ತೀ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ಾನು ಕುಂದಿದವನೂ ಯೌವನದಾರಭ್ಯ ಸಾಯು ವದಕ್ಕೆ ಸಿದ್ಧನೂ ಆಗಿದ್ದೇನೆ. ನಿನ್ನ ಬೆದರಿಕೆಗಳನ್ನು ನಾನು ತಾಳುತ್ತ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್ರಮೆಗೊಳ್ಳ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ನ್ನ ಮೇಲೆ ನಿನ್ನ ಕೋಪಾಗ್ನಿಯು ದಾಟುವದು. ನಿನ್ನ ಹೆದರಿಕೆಗಳು ನನ್ನನ್ನು ಸಂಹರಿಸುತ್ತ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ೀರಿನ ಹಾಗೆ ಅವು ಬಂದು ನನ್ನನ್ನು ದಿನವೆಲ್ಲಾ ಸುತ್ತಿಕೊಂಡಿವೆ; ಏಕವಾಗಿ ನನ್ನನ್ನು ಮುತ್ತಿಕೊಂಡ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ಪ್ರಿಯನನ್ನೂ ಸ್ನೇಹಿತನನೂ ನನಗೆ ದೂರ ಮಾಡಿದ್ದೀ; ನನ್ನ ಕತ್ತಲೆಯ ಸ್ಥಳವೇ ನನ್ನ ಪರಿಚಿತ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2026-10-20T09:22:44Z</dcterms:created>
  <dcterms:modified xsi:type="dcterms:W3CDTF">2026-10-20T09:22:44Z</dcterms:modified>
  <dc:title>ಕೀರ್ತನೆಗಳು : 88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