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ாதிகள் கொந்தளித்து, ஜனங்கள் விருதாக்காரியத்தைச் சிந்திப்பானேன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 விரோதமாகவும் அவர் அபிஷேகம்பண்ணினவருக்கு விரோதமாகவும், பூமியின் ராஜாக்கள் எழும்பிநின்று, அதிகாரிகள் ஏகமாய் ஆலோசனைபண்ண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ட்டுகளை அறுத்து அவர்கள் கயிறுகளை நம்மைவிட்டு எறிந்துபோடுவோம் என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ரலோகத்தில் வீற்றிருக்கிறவர் நகைப்பார்; ஆண்டவர் அவர்களை இகழ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ர் தமது கோபத்திலே அவர்களோடே பேசி, தமது உக்கிரத்திலே அவர்களைக் கலங்கப்பண்ண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என்னுடைய பரிசுத்தபர்வதமாகிய சீயோன்மீதில் என்னுடைய ராஜாவை அபிஷேகம்பண்ணி வைத்த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மானத்தின் விவரம் சொல்லுவேன்; கர்த்தர் என்னை நோக்கி: நீர் என்னுடைய குமாரன், இன்று நான் உம்மை ஜநிப்பித்தேன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மானத்தின் விவரம் சொல்லுவேன்; கர்த்தர் என்னை நோக்கி: நீர் என்னுடைய குமாரன், இன்று நான் உம்மை ஜநிப்பித்தேன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ைக் கேளும், அப்பொழுது ஜாதிகளை உமக்குச் சுதந்தரமாகவும், பூமியின் எல்லைகளை உமக்குச் சொந்தமாகவும் கொடுப்பே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கோலால் அவர்களை நொறுக்கி, குயக்கலத்தைப்போல் அவர்களை உடைத்துப்போடுவீர் என்று சொன்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ுப்புக்கோலால் அவர்களை நொறுக்கி, குயக்கலத்தைப்போல் அவர்களை உடைத்துப்போடுவீர் என்று சொன்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 ராஜாக்களே, உணர்வடையுங்கள் பூமியின் நியாயாதிபதிகளே, எச்சரிக்கையாய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த்துடனே கர்த்தரைச் சேவியுங்கள், நடுக்கத்துடனே களிகூ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் கோபங்கொள்ளாமலும் நீங்கள் வழியிலே அழியாமலும் இருக்கும்படிக்கு, அவரை முத்தஞ்செய்யுங்கள்; கொஞ்சக்காலத்திலே அவருடைய கோபம் பற்றியெரியும்; அவரை அண்டிக்கொள்ளுகிற யாவரும் பாக்கியவான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ுமாரன் கோபங்கொள்ளாமலும் நீங்கள் வழியிலே அழியாமலும் இருக்கும்படிக்கு, அவரை முத்தஞ்செய்யுங்கள்; கொஞ்சக்காலத்திலே அவருடைய கோபம் பற்றியெரியும்; அவரை அண்டிக்கொள்ளுகிற யாவரும் பாக்கியவான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ીજા રાષ્ટના લોકો શા માટે ધાંધલ કરે છે? શા માટે તેઓ આવી નિરર્થક યોજનાઓ ઘડ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ારણ, આ રાષ્ટના રાજાઓ અને નેતાઓ, યહોવા અને તેણે પસંદ કરેલા રાજાઓની વિરુદ્ધ જોડા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કહે છે, “આવો આપણે દેવના બંધન તોડી પાડીએ, ગુલામીમાંથી મુકત થઇ જઇ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કાશમાં બેઠેલા યહોવા તેમના પર હસે છે. મારો માલિક તેમની મજાક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તિ ક્રોધમાં બોલી તેઓને ઠપકો આપશે, દેવના પ્રકોપથી તેઓ અતિ ત્રાસ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કહે છે, “મારા પવિત્ર સિયોન પર્વત પર મેં મારા રાજાને અભિષિકત કર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ને સાંભળો, ઓ લોકો, હું તમને યહોવાના ઠરાવ વિષે કહીશ. યહોવાએ મને કહ્યુ, “તું મારો પુત્ર છે, આ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ારો પિતા થયો છ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ું મારી પાસે માગ, એટલે હું તને સર્વ જાતની પ્રજાઓ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મના પર લોઢાનાં દંડથી રાજ કર કે જે તેઓને વિખેરી નાખે જેવી રીતે લોઢાનો સળિયો માટીના ઘડાને ત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ે તેમજ તું કર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ૃથ્વીના રાજાઓ, તમે સૌ સમજણ રાખો, હજુ સમય છે, સત્તાધીશો તમે હવે આ બોધ 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ની સેવા આદર અને પ્રેમથી કરો, અને ભયથી થર થર કાં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ના પુત્રને ચુંબન કરો, જેથી તે રોષે ન ચઢે અને તારો નાશ ન થાય. કારણ કે યહોવા કોઇપણ સમયે તેનો કો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ખાડવા તૈયાર છે. જેઓ યહોવા પર ભરોસો રાખે છે તેઓ આશીર્વાદી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2026-10-20T07:53:34Z</dcterms:created>
  <dcterms:modified xsi:type="dcterms:W3CDTF">2026-10-20T07:53:34Z</dcterms:modified>
  <dc:title>ગીતશાસ્ત્ર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