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 god, the heathen are come into yours inheritance; your holy temple have they defiled; they have laid Jerusalem on heap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 god, the heathen are come into yours inheritance; your holy temple have they defiled; they have laid Jerusalem on heap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dead bodies of your servants have they given to be food unto the fowls of the heaven, the flesh of your saints unto the beasts of the ear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dead bodies of your servants have they given to be food unto the fowls of the heaven, the flesh of your saints unto the beasts of the ear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ir blood have they shed like water round about Jerusalem; and there was none to bury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ir blood have they shed like water round about Jerusalem; and there was none to bury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e are become a reproach to our neighbours, a scorn and derision to them that are round about 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ow long, LORD? will you be angry for ever? shall your jealousy burn like fi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Pour out your wrath upon the heathen that have not known you, and upon the kingdoms that have not called upon your na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Pour out your wrath upon the heathen that have not known you, and upon the kingdoms that have not called upon your na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y have devoured Jacob, and laid waste his dwelling plac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 remember not against us former iniquities: let your tender mercies speedily prevent us: for we are brought very low.]]></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 remember not against us former iniquities: let your tender mercies speedily prevent us: for we are brought very low.]]></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lp us, O God of our salvation, for the glory of your name: and deliver us, and purge away our sins, for your name's sak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lp us, O God of our salvation, for the glory of your name: and deliver us, and purge away our sins, for your name's sak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refore should the heathen say, Where is their God? let him be known among the heathen in our sight by the revenging of the blood of your servants which is sh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refore should the heathen say, Where is their God? let him be known among the heathen in our sight by the revenging of the blood of your servants which is sh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Let the sighing of the prisoner come before you; according to the greatness of your power preserve you those that are appointed to di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Let the sighing of the prisoner come before you; according to the greatness of your power preserve you those that are appointed to di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render unto our neighbours sevenfold into their bosom their reproach, wherewith they have reproached you, O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we your people and sheep of your pasture will give you thanks for ever: we will show forth your praise to all generation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we your people and sheep of your pasture will give you thanks for ever: we will show forth your praise to all generation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619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ங்கீதம் : 7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னே, புறஜாதியார் உமது சுதந்தரத்தில் வந்து, உமது பரிசுத்த ஆலயத்தைத் தீட்டுப்படுத்தி, எருச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மேடுகளா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மது ஊழியக்காரரின் பிரேதங்களை ஆகாயத்துப் பறவைகளுக்கும் உமது பரிசுத்தவான்களின் மாம்ச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ன் மிருகங்களுக்கும் இரையாக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ருசலேமைச் சுற்றிலும் அவர்களுடைய இரத்தத்தை தண்ணீரைப்போலச் சிந்தினா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வா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ங்கள் அயலாருக்கு நிந்தையும், எங்கள் சுற்றுப்புறத்தாருக்குப் பரியாசமும் சக்கந்தமுமா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துவரைக்கும் கர்த்தாவே! நீரென்றக்கும் கோபமாயிருப்பீரோ? உம்முடைய எரிச்சல் அக்கினியைப்போல் எ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ம்மை அறியாத ஜாதிகள் உமது நாமத்தைத் தொழுதுகொள்ளாத ராஜ்யங்கள்மேலும் உம்முடைய உக்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ற்றி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யாக்கோபைப் பட்சித்து, அவன் குடியிருப்பைப் பாழா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ர்வகாலத்து அக்கிரமங்களை எங்களுக்கு விரோதமாக நினையாதேயும்; உம்முடைய இரக்கங்கள் சீக்கி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நேரிடுவதாக; நாங்கள் மிகவும் தாழ்த்தப்பட்டுப்போ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ங்களை இரட்சிக்கும் தேவனே, நீர் உமது நாமத்தின் மகிமையினிமித்தம் எங்களுக்கு உதவிசெய்து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மித்தம் எங்களை விடுவித்து, எங்கள் பாவங்களை நிவிர்த்தியா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டைய தேவன் எங்கே என்று புறஜாதிகள் சொல்வானேன்? உமது ஊழியக்காரருடைய சிந்துண்ட இரத்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வாங்குதல் ஜாதிகளுக்குள்ளே எங்கள் கண்களுக்கு முன்பாக விளங்கும்படி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ட்டுண்டவனுடைய பெருமூச்சு உமக்கு முன்பாக வரட்டும், கொலைக்கு நியமிக்கப்பட்டவர்களை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லத்தினால் உயிரோடே காத்த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ண்டவரே எங்கள் அயலார் உம்மை நிந்தித்த நிந்தையை, ஏழத்தனையாக அவர்கள் மடியிலே திரும்பப்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உம்முடைய ஜனங்களும் உம்முடைய மேய்ச்சலின் ஆடுகளுமாகிய நாங்கள் உம்மை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ழுவோம்; தலைமுறை தலைமுறையாக உமது துதியைச் சொல்லிவ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79]]></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2026-11-02T18:54:35Z</dcterms:created>
  <dcterms:modified xsi:type="dcterms:W3CDTF">2026-11-02T18:54:35Z</dcterms:modified>
  <dc:title>சங்கீதம் : 79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