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ல்கள் பொல்லாப்புச் செய்ய ஓடி, குற்றமில்லாத இரத்தத்தைச் சிந்தத் தீவிரிக்கிறது, அவர்கள் நினைவுகள் அக்கிரமநினைவுகள்; பாழ்க்கடிப்பும் அழிவும் அவர்கள் வழிகளில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ல்கள் பொல்லாப்புச் செய்ய ஓடி, குற்றமில்லாத இரத்தத்தைச் சிந்தத் தீவிரிக்கிறது, அவர்கள் நினைவுகள் அக்கிரமநினைவுகள்; பாழ்க்கடிப்பும் அழிவும் அவர்கள் வழிகளில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ல்கள் பொல்லாப்புச் செய்ய ஓடி, குற்றமில்லாத இரத்தத்தைச் சிந்தத் தீவிரிக்கிறது, அவர்கள் நினைவுகள் அக்கிரமநினைவுகள்; பாழ்க்கடிப்பும் அழிவும் அவர்கள் வழிகளில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 வழியை அறியார்கள்; அவர்கள் நடைகளில் நியாயமில்லை; தங்கள் பாதைகளைத் தாங்களே கோணலாக்கிக்கொண்டார்கள்; அவைகளில் நடக்கிற ஒருவனும் சமாதானத்தை அறிய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 வழியை அறியார்கள்; அவர்கள் நடைகளில் நியாயமில்லை; தங்கள் பாதைகளைத் தாங்களே கோணலாக்கிக்கொண்டார்கள்; அவைகளில் நடக்கிற ஒருவனும் சமாதானத்தை அறிய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ுருடரைப்போல் சுவரைப் பிடித்து, கண்ணில்லாதவர்களைப்போல் தடவுகிறோம்; இரவில் இடறுகிறதுபோலப் பட்டப்பகலிலும் இடறுகிறோம்; செத்தவர்களைப்போல் பாழிடங்களில் இ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ுருடரைப்போல் சுவரைப் பிடித்து, கண்ணில்லாதவர்களைப்போல் தடவுகிறோம்; இரவில் இடறுகிறதுபோலப் பட்டப்பகலிலும் இடறுகிறோம்; செத்தவர்களைப்போல் பாழிடங்களில் இ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அனைவரும் கரடிகளைப்போல உறுமி, புறாக்களைப்போலக் கூவிக்கொண்டிருக்கிறோம், நியாயத்துக்குக் காத்திருந்தோம், அதைக்காணோம்; இரட்சிப்புக்குக் காத்திருந்தோம், அது எங்களுக்குத் தூரம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அனைவரும் கரடிகளைப்போல உறுமி, புறாக்களைப்போலக் கூவிக்கொண்டிருக்கிறோம், நியாயத்துக்குக் காத்திருந்தோம், அதைக்காணோம்; இரட்சிப்புக்குக் காத்திருந்தோம், அது எங்களுக்குத் தூரம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அனைவரும் கரடிகளைப்போல உறுமி, புறாக்களைப்போலக் கூவிக்கொண்டிருக்கிறோம், நியாயத்துக்குக் காத்திருந்தோம், அதைக்காணோம்; இரட்சிப்புக்குக் காத்திருந்தோம், அது எங்களுக்குத் தூரம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மீறுதல்கள் உமக்கு முன்பாக மிகுதியாயிருந்து, எங்கள் பாவங்கள் எங்களுக்கு விரோதமாய்ச் சாட்சிசொல்லுகிறது, எங்கள் மீறுதல்கள் எங்களோடே இருக்கிறது; எங்கள் அக்கிரமங்களை அறிந்த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மீறுதல்கள் உமக்கு முன்பாக மிகுதியாயிருந்து, எங்கள் பாவங்கள் எங்களுக்கு விரோதமாய்ச் சாட்சிசொல்லுகிறது, எங்கள் மீறுதல்கள் எங்களோடே இருக்கிறது; எங்கள் அக்கிரமங்களை அறிந்த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 விரோதமாய்த் துரோகம்பண்ணி, பொய்பேசி, எங்கள் தேவனைவிட்டுப் பின்வாங்கினோம்; கொடுமையாகவும் கலகமாகவும் பேசினோம்; கள்ளவார்த்தைகளைக் கர்ப்பந்தரித்து, இருதயத்திலிருந்து பிறப்பிக்கப்பண்ணின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 விரோதமாய்த் துரோகம்பண்ணி, பொய்பேசி, எங்கள் தேவனைவிட்டுப் பின்வாங்கினோம்; கொடுமையாகவும் கலகமாகவும் பேசினோம்; கள்ளவார்த்தைகளைக் கர்ப்பந்தரித்து, இருதயத்திலிருந்து பிறப்பிக்கப்பண்ணின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 விரோதமாய்த் துரோகம்பண்ணி, பொய்பேசி, எங்கள் தேவனைவிட்டுப் பின்வாங்கினோம்; கொடுமையாகவும் கலகமாகவும் பேசினோம்; கள்ளவார்த்தைகளைக் கர்ப்பந்தரித்து, இருதயத்திலிருந்து பிறப்பிக்கப்பண்ணின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 விரோதமாய்த் துரோகம்பண்ணி, பொய்பேசி, எங்கள் தேவனைவிட்டுப் பின்வாங்கினோம்; கொடுமையாகவும் கலகமாகவும் பேசினோம்; கள்ளவார்த்தைகளைக் கர்ப்பந்தரித்து, இருதயத்திலிருந்து பிறப்பிக்கப்பண்ணின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ம் பின்னிட்டு அகன்றது; நீதி தூரமாய் நின்றது; சத்தியம் வீதியிலே இடறி, யதார்த்தம் வந்து சேரமாட்டாமற்போ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ம் பின்னிட்டு அகன்றது; நீதி தூரமாய் நின்றது; சத்தியம் வீதியிலே இடறி, யதார்த்தம் வந்து சேரமாட்டாமற்போ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த்தியம் தள்ளுபடியாயிற்று; பொல்லாப்பை விட்டு விலகுகிறவன் கொள்ளையாகிறான்; இதைக் கர்த்தர் பார்த்து நியாயமில்லையென்று விசனமுள்ளவரா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த்தியம் தள்ளுபடியாயிற்று; பொல்லாப்பை விட்டு விலகுகிறவன் கொள்ளையாகிறான்; இதைக் கர்த்தர் பார்த்து நியாயமில்லையென்று விசனமுள்ளவரா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ும் இல்லையென்று கண்டு, விண்ணப்பம் பண்ணுகிறவன் இல்லையென்று ஆச்சரியப்பட்டார்; ஆதலால் அவருடைய புயமே அவருக்கு இரட்சிப்பாகி, அவருடைய நீதியே அவரைத் தாங்க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ும் இல்லையென்று கண்டு, விண்ணப்பம் பண்ணுகிறவன் இல்லையென்று ஆச்சரியப்பட்டார்; ஆதலால் அவருடைய புயமே அவருக்கு இரட்சிப்பாகி, அவருடைய நீதியே அவரைத் தாங்க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ீதியை மார்க்கவசமாக அணிந்து, இரட்சிப்பென்னும் சீராவைத் தமது சிரசில் தரித்து, நீதிசரிக்கட்டுதலென்னும் வஸ்திரங்களை உடுப்பாக உடுத்து, வைராக்கியத்தைச் சால்வையாகப் போர்த்துக்கொண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ீதியை மார்க்கவசமாக அணிந்து, இரட்சிப்பென்னும் சீராவைத் தமது சிரசில் தரித்து, நீதிசரிக்கட்டுதலென்னும் வஸ்திரங்களை உடுப்பாக உடுத்து, வைராக்கியத்தைச் சால்வையாகப் போர்த்துக்கொண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ரியைகளுக்குத்தக்க பலனை அளிப்பார், தம்முடைய சத்துருக்களிடத்தில் உக்கிரத்தை சரிக்கட்டி, தம்முடைய பகைஞருக்குத் தக்க பலனையும், தீவுகளுக்குத்தக்க பலனையும் சரிக்கட்ட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ரியைகளுக்குத்தக்க பலனை அளிப்பார், தம்முடைய சத்துருக்களிடத்தில் உக்கிரத்தை சரிக்கட்டி, தம்முடைய பகைஞருக்குத் தக்க பலனையும், தீவுகளுக்குத்தக்க பலனையும் சரிக்கட்ட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ூரியன் அஸ்தமிக்குந்திசைதொடங்கி கர்த்தரின் நாமத்துக்கும், சூரியன் உதிக்குந்திசைதொடங்கி அவருடைய மகிமைக்கும் பயப்படுவார்கள்; வெள்ளம்போல் சத்துரு வரும்போது, கர்த்தருடைய ஆவியானவர் அவனுக்கு விரோதமாய்க் கொடியேற்ற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ூரியன் அஸ்தமிக்குந்திசைதொடங்கி கர்த்தரின் நாமத்துக்கும், சூரியன் உதிக்குந்திசைதொடங்கி அவருடைய மகிமைக்கும் பயப்படுவார்கள்; வெள்ளம்போல் சத்துரு வரும்போது, கர்த்தருடைய ஆவியானவர் அவனுக்கு விரோதமாய்க் கொடியேற்ற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ூரியன் அஸ்தமிக்குந்திசைதொடங்கி கர்த்தரின் நாமத்துக்கும், சூரியன் உதிக்குந்திசைதொடங்கி அவருடைய மகிமைக்கும் பயப்படுவார்கள்; வெள்ளம்போல் சத்துரு வரும்போது, கர்த்தருடைய ஆவியானவர் அவனுக்கு விரோதமாய்க் கொடியேற்ற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ீட்பர் சீயோனுக்கும், யாக்கோபிலே மீறுதலைவிட்டுத் திரும்புகிறவர்களுக்கும், வருவார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ீட்பர் சீயோனுக்கும், யாக்கோபிலே மீறுதலைவிட்டுத் திரும்புகிறவர்களுக்கும், வருவார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ட்சிக்கக் கூடாதடிக்குக் கர்த்தருடைய கை குறுகிப்போகவுமில்லை; கேட்கக் கூடாதபடிக்கு அவருடைய செவி மந்தமாகவ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ட்சிக்கக் கூடாதடிக்குக் கர்த்தருடைய கை குறுகிப்போகவுமில்லை; கேட்கக் கூடாதபடிக்கு அவருடைய செவி மந்தமாகவ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அக்கிரமங்களே உங்களுக்கும் உங்கள் தேவனுக்கும் நடுவாகப் பிரிவினை உண்டாக்குகிறது; உங்கள் பாவங்களே அவர் உங்களுக்குச் செவிகொடாதபடிக்கு அவருடைய முகத்தை உங்களுக்கு மறை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அக்கிரமங்களே உங்களுக்கும் உங்கள் தேவனுக்கும் நடுவாகப் பிரிவினை உண்டாக்குகிறது; உங்கள் பாவங்களே அவர் உங்களுக்குச் செவிகொடாதபடிக்கு அவருடைய முகத்தை உங்களுக்கு மறை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உங்கள் கைகள் இரத்தத்தாலும், உங்கள் விரல்கள் அக்கிரமத்தாலும், கறைப்பட்டிருக்கிறது, உங்கள் உதடுகள் பொய்யைப் பேசி, உங்கள் நாவு நியாயக்கேட்டை வசனி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உங்கள் கைகள் இரத்தத்தாலும், உங்கள் விரல்கள் அக்கிரமத்தாலும், கறைப்பட்டிருக்கிறது, உங்கள் உதடுகள் பொய்யைப் பேசி, உங்கள் நாவு நியாயக்கேட்டை வசனி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த் தேடுகிறவனுமில்லை, சத்தியத்தின்படி வழக்காடுகிறவனுமில்லை; மாயையை நம்பி, அபத்தமானதைப் பேசுகிறார்கள்; தீமையைக் கர்ப்பந்தரித்து, அக்கிரமத்தைப் பெற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த் தேடுகிறவனுமில்லை, சத்தியத்தின்படி வழக்காடுகிறவனுமில்லை; மாயையை நம்பி, அபத்தமானதைப் பேசுகிறார்கள்; தீமையைக் கர்ப்பந்தரித்து, அக்கிரமத்தைப் பெறு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த் தேடுகிறவனுமில்லை, சத்தியத்தின்படி வழக்காடுகிறவனுமில்லை; மாயையை நம்பி, அபத்தமானதைப் பேசுகிறார்கள்; தீமையைக் கர்ப்பந்தரித்து, அக்கிரமத்தைப் பெறு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்டுவிரியனின் முட்டைகளை அடைகாத்து, சிலந்தியின் நெசவுகளை நெய்கிறார்கள்; அவைகளின் முட்டைகளைச் சாப்பிடுகிறவன் சாவான்; அவைகள் நெருக்கப்பட்டதேயானால் விரியன் புறப்ப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்டுவிரியனின் முட்டைகளை அடைகாத்து, சிலந்தியின் நெசவுகளை நெய்கிறார்கள்; அவைகளின் முட்டைகளைச் சாப்பிடுகிறவன் சாவான்; அவைகள் நெருக்கப்பட்டதேயானால் விரியன் புறப்ப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்டுவிரியனின் முட்டைகளை அடைகாத்து, சிலந்தியின் நெசவுகளை நெய்கிறார்கள்; அவைகளின் முட்டைகளைச் சாப்பிடுகிறவன் சாவான்; அவைகள் நெருக்கப்பட்டதேயானால் விரியன் புறப்ப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ன் நெசவுகள் வஸ்திரங்களுக்கேற்றவைகள் அல்ல; தங்கள் கிரியைகளாலே தங்களை மூடிக்கொள்ளமாட்டார்கள்; அவர்கள் கிரியைகள் அக்கிரமக்கிரியைகள்; கொடுமையான செய்கை அவர்கள் கைகளில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ன் நெசவுகள் வஸ்திரங்களுக்கேற்றவைகள் அல்ல; தங்கள் கிரியைகளாலே தங்களை மூடிக்கொள்ளமாட்டார்கள்; அவர்கள் கிரியைகள் அக்கிரமக்கிரியைகள்; கொடுமையான செய்கை அவர்கள் கைகளில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তাদের পা শযতানির পিছনে দৌড়বার কাজে ব্যবহার করে| যারা কোন ভুল কাজ করেনি তাদের হত্যা কর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ারা তাড়াহুড়ো করে| তারা শুধুই দুষ্ট চিন্তা করে| হিংস্রতা, চুরি-জোচচুরি হল তাদের এক 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ার পথ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জানে না শান্তির পথ| তাদের মধ্যে এক জনও সত্‌ নয়| তারা খুব অসাধু জীবনযাপন করে| এবং যারা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মতো জীবনযাপন করে তারা সারা জীবন কখনও শান্তি প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ব সততা ও ধার্মিকতা অদৃশ্য হয়ছে| আমাদের কাছাকাছি রয়েছে কেবলই অন্ধকার| তাই আমরা আলো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রি কিন্তু তার পরিবর্তে আমরা অন্ধকার পাই, আমরা আশা করি উজ্জ্বল আলো আসবে, কিন্তু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ধকারে পথ চল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রা চোখহীন মানুষের মতো| অন্ধ লোকেদের মত আমরা দেওয়ালে ধাক্কা খাই| আমরা রাতের মতো হোঁচট খ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যাই| এমনকি দিবালোকেও দেখতে পাই না| দিন দুপুরে মরা মানুষের মতো পড়ে য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রা সবাই খুব দুঃখিত, ঘুঘু ও ভাল্লুকের মতো দুঃখের শব্দ করি| আমরা মানুষের ন্যায়বোধ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রছি| কিন্তু এখনও পর্য়ন্ত কোন ন্যায়বোধের লক্ষণ নেই| আমরা রক্ষা পাবার জন্য অপেক্ষা কর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পরিত্রাণ এখনও অনেক দূ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েন? কারণ আমরা আমাদের ঈশ্বরের প্রতি অনেক অনেক খারাপ কাজ করেছি| আমাদের পাপ দেখিয়ে দিচ্ছে য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ুল করেছি| আমরা জানি এসব করে আমরা দোষী হ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রা পাপ করে প্রভুর কাছ থেকে সরে গিয়েছি| আমরা তাঁর থেকে দূরে চলে গিয়েছি, তাঁকে ত্যাগ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াপ প্রমাণ করে যে আমরা দোষী| আমরা জানি যে এই সব কাজ করে আমরা দোষ করেছি| আমরা পাপ করেছ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িরুদ্ধাচরণ করেছি| আমরা তাঁর বিরুদ্ধাচরণ করে তাঁকে ত্যাগ করেছি| আমরা ঈশ্বরের বিরুদ্ধে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ের পরিকল্পনা করেছি| আমরা এই সব জিনিসগুলির কথা ভেবেছি এবং মনে মনে তার পরিকল্পনা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বিচারবোধশূন্য হয়ে পড়েছি| ন্যায়বোধ চলে গেছে অনেক দূরে| সত্য রাস্তায় হোঁচট খেয়ে প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্মিকতাকে শহরে প্রবেশ করতে দেওয়া হচ্ছ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ত্য অন্তর্হিত হয়েছে| যারা ভাল করতে চায় তাদের আক্রমণ করা হচ্ছে| প্রভু লক্ষ্য রাখলেও তিনি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় দেখতে পাচ্ছেন না| প্রভু এই সব পছন্দ কর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দেখে অবাক হচ্ছেন যে মানব জাতির স্বপক্ষে বলবার জন্য কেউ দাঁড়াচ্ছে না| তাই প্রভু তাঁ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তা ও ধার্মিকতা দ্বারা বিজয়ী হচ্ছেন| তিনি সমর্থন পাচ্ছেন, তাঁর নিজের মহত্ত্বের দ্বা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যুদ্ধের জন্য প্রস্তুত হচ্ছেন| তিনি পরেন ধার্মিকতার বর্ম, মুক্তির শিরস্ত্রাণ, শাস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োশাক-সমূহ ও তাঁর দৃঢ় আগ্রহশীলতার আবর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নিজের শএুদের প্রতি রুদ্ধ| অতএব তিনি তাদের উপযুক্ত শাস্তি দেবেন| প্রভু তাঁর শএুদ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দ্ধ| তাই তিনি দূরবর্তী এলাকার লোকদের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শ্চিমের লোকরা প্রভুকে ভয় পাবে এবং প্রভুর নামের প্রতি শ্রদ্ধাশীল হবে| পূর্বের লোকরা তাকে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 এবং তারা প্রভুর মহিমাকে শ্রদ্ধা করবে| প্রভু ঈশ্বরের বাতাসের জোরে বহমান খরস্রোতা নদীর মতো দ্র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সিয়োনে এক জন পরিত্রাতা আসবে| তিনি যাকোবের লোকদের কাছে আসবেন যারা পাপ কাজ করেও ঈশ্বর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বলেন, “ঐসব লোকদের সঙ্গে আমি একটা চুক্তি করব| আমি প্রতিশ্রুতি করছি যে, আমার আত্মা ও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ক্য যেগুলি আমি তোমাদের মুখে দিচ্ছি সেগুলো তোমাদের ত্যাগ করবে না| সে সব তোমাদের সন্তান ও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দের মধ্যেও থেকে যাবে| সেইসব তোমাদের মধ্যে এখন থেকে চির কাল থেক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েখো, তোমাদের রক্ষা করার জন্য প্রভুর ক্ষমতাই যথেষ্ট| তোমরা যখনই তাঁর সাহায্য চাইবে তখনই তিন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প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তোমাদের পাপ ঈশ্বর থেকে তোমাদের বিচ্ছিন্ন করেছে| প্রভু তোমাদের পাপ দেখে তোমাদ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রে চল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দের হাত নোংরা এবং রক্তে ভেজা| তোমাদের আঙ্গুলগুলি অপরাধ দিয়ে আচ্ছাদিত| তোমরা তোমাদের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বেশি মিথ্যা কথা বলো| তোমাদের জিহবা কু-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েউ অন্যের নামে সত্যি কথা বলে না| একে অন্যের বিরুদ্ধে আদালতে লড়াই করে এবং নিজেদের মামলা জিত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ূযো তর্কের ওপর নির্ভর করে| একে অন্যের বিরুদ্ধে মিথ্যা কথা বলে| তারা সব সমস্যায় ভরা এব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যতানির জন্ম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বিষাক্ত সাপের ডিমের মতো শযতানির জন্ম দেয়| তোমরা যদি ঐ ডিমগুলির একটিও খাও তবে মৃত্য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িবার্য় এবং যদি একটি ডিম ভাঙো তাহলে বিষাক্ত সাপ বেরিয়ে আসবে| মিথ্যাবাদীদের কথা মাকড়সার জ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জাল কাপড় বানানোর কাজে ব্যবহার করা যায় না| তোমরা এই সব জাল দিয়ে নিজেদের আবৃত করতে প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কিছু লোক দুষ্ট কাজ করে এবং অন্য লোকদের আঘাত করার জন্য তাদের হাত ব্যবহ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2026-10-20T04:39:51Z</dcterms:created>
  <dcterms:modified xsi:type="dcterms:W3CDTF">2026-10-20T04:39:51Z</dcterms:modified>
  <dc:title>যিশাইয়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