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563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n the harvest field there is work to do,
For the grain is ripe, and the reapers few ; 
And the Master's voice bids the workers true 
Heed the call that He gives to-da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Labour on ! . . . labour on ! . . . 
Keep the bright reward in view ; 
For the Master has said, He will strength renew : 
Labour on till the close of da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Crowd the garner well with its sheaves 
all bright,
Let the song be glad, and the heart be light ; 
Fill the precious hours, ere the shades of night 
Take the place of the golden da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n the gleaner's path may be rich reward,
Though the time seems long, and the labour hard ; 
For the Master's joy, with His chosen shared, 
Drives the gloom from the darkest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Lo ! the Harvest Home in the realms above 
Shall be gained by each who has toiled and strove,
When the Master's voice, in its tones of love, 
Calls away to eternal day.]]></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2026-07-30T19:34:41Z</dcterms:created>
  <dcterms:modified xsi:type="dcterms:W3CDTF">2026-07-30T19:34:41Z</dcterms:modified>
  <dc:title>Hymn : 754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