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3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 எண்ணி துதி செய்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டங்காத கிருபைகளு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தாங்கும் தம் பு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இயேசுவின்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நோக்கும் எதிர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ன் முன்பே பதர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ணிபோல் காக்கும் க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மூடி மறை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ர்தான் புரண்டு வரும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ற்ற பாரங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யாவின் தேவன் எ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ிசுவாச சோதன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ந்திடும் நே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ர்ந்திட தேவன் உண்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ல் இருப்பவன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ில் இருப்பவர் பெரி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்டத்தை முடி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ீடத்தை சூட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டுவார் உயர்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ண்ணீர் மா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ெதிராகவேஆயுதம் வாய்க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அழை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தாசர்க்கு நீத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2026-11-01T04:40:56Z</dcterms:created>
  <dcterms:modified xsi:type="dcterms:W3CDTF">2026-11-01T04:40:56Z</dcterms:modified>
  <dc:title>துதிப் பாடல்கள் : 825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