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லிசா தான் உயிர்ப்பித்த பிள்ளையின் தாயாகிய ஸ்திரீயை நோக்கி: நீ உன் வீட்டாரோடுங்கூட எழுந்து புறப்பட்டுப் போய் எங்கேயாகிலும் சஞ்சரி: கர்த்தர் பஞ்சத்தை வருவிப்பார்; அது ஏழுவருஷம் தேசத்தில் இருக்கும் என்று சொல்லியிருந்தா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லிசா தான் உயிர்ப்பித்த பிள்ளையின் தாயாகிய ஸ்திரீயை நோக்கி: நீ உன் வீட்டாரோடுங்கூட எழுந்து புறப்பட்டுப் போய் எங்கேயாகிலும் சஞ்சரி: கர்த்தர் பஞ்சத்தை வருவிப்பார்; அது ஏழுவருஷம் தேசத்தில் இருக்கும் என்று சொல்லியிருந்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லிசா தான் உயிர்ப்பித்த பிள்ளையின் தாயாகிய ஸ்திரீயை நோக்கி: நீ உன் வீட்டாரோடுங்கூட எழுந்து புறப்பட்டுப் போய் எங்கேயாகிலும் சஞ்சரி: கர்த்தர் பஞ்சத்தை வருவிப்பார்; அது ஏழுவருஷம் தேசத்தில் இருக்கும் என்று சொல்லியிருந்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ந்த ஸ்திரீ எழுந்து, தேவனுடைய மனுஷன் சொன்ன வார்த்தையின்படி செய்து, தன் வீட்டாரோடுங்கூடப் புறப்பட்டு, பெலிஸ்தரின் தேசத்தில் போய், ஏழுவருஷம் சஞ்சரித்தா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ந்த ஸ்திரீ எழுந்து, தேவனுடைய மனுஷன் சொன்ன வார்த்தையின்படி செய்து, தன் வீட்டாரோடுங்கூடப் புறப்பட்டு, பெலிஸ்தரின் தேசத்தில் போய், ஏழுவருஷம் சஞ்சரித்தா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ஏழுவருஷம் சென்றபின்பு, அவள் பெலிஸ்தரின் தேசத்தை விட்டுத் திரும்ப வந்து, தன் வீட்டுக்காகவும் தன் வயலுக்காகவும் ராஜாவினிடத்தில் முறையிடும்படி போனா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ஏழுவருஷம் சென்றபின்பு, அவள் பெலிஸ்தரின் தேசத்தை விட்டுத் திரும்ப வந்து, தன் வீட்டுக்காகவும் தன் வயலுக்காகவும் ராஜாவினிடத்தில் முறையிடும்படி போனா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நேரத்தில் ராஜா, தேவனுடைய மனுஷனின் வேலைக்காரனாயிருந்த கேயாசியுடனே பேசி: எலிசா செய்த அதிசயங்களையெல்லாம் நீ எனக்கு விவரமாய்ச் சொல் என்றா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நேரத்தில் ராஜா, தேவனுடைய மனுஷனின் வேலைக்காரனாயிருந்த கேயாசியுடனே பேசி: எலிசா செய்த அதிசயங்களையெல்லாம் நீ எனக்கு விவரமாய்ச் சொல் என்றா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த்துப் போனவனை உயிர்ப்பித்தார் என்பதை அவன் ராஜாவுக்கு அறிவிக்கிறபோது, இதோ, அவன் உயிர்ப்பித்த பிள்ளையின் தாயாகிய அந்த ஸ்திரீ வந்து, தன் வீட்டுக்காகவும் தன் வயலுக்காகவும் ராஜாவினிடத்தில் முறையிட்டாள்; அப்பொழுது கேயாசி: ராஜாவாகிய என் ஆண்டவனே, இவள்தான் அந்த ஸ்திரீ; எலிசா உயிர்ப்பித்த இவளுடைய குமாரன் இவன் தான் என்றா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த்துப் போனவனை உயிர்ப்பித்தார் என்பதை அவன் ராஜாவுக்கு அறிவிக்கிறபோது, இதோ, அவன் உயிர்ப்பித்த பிள்ளையின் தாயாகிய அந்த ஸ்திரீ வந்து, தன் வீட்டுக்காகவும் தன் வயலுக்காகவும் ராஜாவினிடத்தில் முறையிட்டாள்; அப்பொழுது கேயாசி: ராஜாவாகிய என் ஆண்டவனே, இவள்தான் அந்த ஸ்திரீ; எலிசா உயிர்ப்பித்த இவளுடைய குமாரன் இவன் தான் என்றா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த்துப் போனவனை உயிர்ப்பித்தார் என்பதை அவன் ராஜாவுக்கு அறிவிக்கிறபோது, இதோ, அவன் உயிர்ப்பித்த பிள்ளையின் தாயாகிய அந்த ஸ்திரீ வந்து, தன் வீட்டுக்காகவும் தன் வயலுக்காகவும் ராஜாவினிடத்தில் முறையிட்டாள்; அப்பொழுது கேயாசி: ராஜாவாகிய என் ஆண்டவனே, இவள்தான் அந்த ஸ்திரீ; எலிசா உயிர்ப்பித்த இவளுடைய குமாரன் இவன் தான் என்றா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ராஜா அந்த ஸ்திரீயைக் கேட்டதற்கு, அவள்: அதை அவனுக்கு விவரித்துச் சொன்னாள்; அப்பொழுது ராஜா அவளுக்கு ஒரு பிரதானியை நியமித்து, அவளுக்கு உண்டானது எல்லாவற்றையும், அவள் தேசத்தை விட்டுப்போன நாள் முதல் இதுவரைக்கும் உண்டான அந்த வயலின் வருமானம் அனைத்தையும் அவளுக்குக் கிடைக்கும்படி செய்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ராஜா அந்த ஸ்திரீயைக் கேட்டதற்கு, அவள்: அதை அவனுக்கு விவரித்துச் சொன்னாள்; அப்பொழுது ராஜா அவளுக்கு ஒரு பிரதானியை நியமித்து, அவளுக்கு உண்டானது எல்லாவற்றையும், அவள் தேசத்தை விட்டுப்போன நாள் முதல் இதுவரைக்கும் உண்டான அந்த வயலின் வருமானம் அனைத்தையும் அவளுக்குக் கிடைக்கும்படி செய்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ராஜா அந்த ஸ்திரீயைக் கேட்டதற்கு, அவள்: அதை அவனுக்கு விவரித்துச் சொன்னாள்; அப்பொழுது ராஜா அவளுக்கு ஒரு பிரதானியை நியமித்து, அவளுக்கு உண்டானது எல்லாவற்றையும், அவள் தேசத்தை விட்டுப்போன நாள் முதல் இதுவரைக்கும் உண்டான அந்த வயலின் வருமானம் அனைத்தையும் அவளுக்குக் கிடைக்கும்படி செய் என்றா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ரியாவின் ராஜாவாகிய பெனாதாத் வியாதியாயிருந்தான்; எலிசா தமஸ்குவுக்கு வந்தான்; தேவனுடைய மனுஷன் இவ்விடத்தில் வந்திருக்கிறான் என்று அவனுக்கு அறிவிக்கப்பட்டபோ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ரியாவின் ராஜாவாகிய பெனாதாத் வியாதியாயிருந்தான்; எலிசா தமஸ்குவுக்கு வந்தான்; தேவனுடைய மனுஷன் இவ்விடத்தில் வந்திருக்கிறான் என்று அவனுக்கு அறிவிக்கப்பட்டபோ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ராஜா ஆசகேலை நோக்கி: நீ உன் கையிலே ஒரு காணிக்கையை எடுத்துக் கொண்டு, தேவனுடைய மனுஷனுக்கு எதிர்கொண்டுபோய், நான் இந்த வியாதி நீங்கிப் பிழைப்பேனா என்று அவனைக் கொண்டு கர்த்தரிடத்தில் விசாரிக்கச் சொன்னா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ராஜா ஆசகேலை நோக்கி: நீ உன் கையிலே ஒரு காணிக்கையை எடுத்துக் கொண்டு, தேவனுடைய மனுஷனுக்கு எதிர்கொண்டுபோய், நான் இந்த வியாதி நீங்கிப் பிழைப்பேனா என்று அவனைக் கொண்டு கர்த்தரிடத்தில் விசாரிக்கச் சொன்னா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 அவனுக்கு எதிர்கொண்டு போய், அவனுக்கு முன்பாக நின்று, சீரியாவின் ராஜாவாகிய பெனாதாத் என்னும் உம்முடைய குமாரன் என்னை உம்மிடத்தில் அனுப்பி, இந்த வியாதி நீங்கிப் பிழைப்பேனா என்று கேட்கச்சொன்னார் என்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 அவனுக்கு எதிர்கொண்டு போய், அவனுக்கு முன்பாக நின்று, சீரியாவின் ராஜாவாகிய பெனாதாத் என்னும் உம்முடைய குமாரன் என்னை உம்மிடத்தில் அனுப்பி, இந்த வியாதி நீங்கிப் பிழைப்பேனா என்று கேட்கச்சொன்னார் என்றா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 அவனுக்கு எதிர்கொண்டு போய், அவனுக்கு முன்பாக நின்று, சீரியாவின் ராஜாவாகிய பெனாதாத் என்னும் உம்முடைய குமாரன் என்னை உம்மிடத்தில் அனுப்பி, இந்த வியாதி நீங்கிப் பிழைப்பேனா என்று கேட்கச்சொன்னார் என்றா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எலிசா அவனை நோக்கி: நீ போய், வியாதி நீங்கிப் பிழைப்பீர் என்று அவனுக்குச் சொல்லும்; ஆனாலும் அவன் சாகவே சாவான் என்பதைக் கர்த்தர் எனக்குக் காண்பித்தார் என்றா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எலிசா அவனை நோக்கி: நீ போய், வியாதி நீங்கிப் பிழைப்பீர் என்று அவனுக்குச் சொல்லும்; ஆனாலும் அவன் சாகவே சாவான் என்பதைக் கர்த்தர் எனக்குக் காண்பித்தார் என்றா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பின்பு தேவனுடைய மனுஷன்: தன் முகத்தைத் திருப்பாமல் அவன் சலித்துப்போகுமட்டும் அவனை நோக்கிக் கொண்டே அழுதா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ஆசகேல்: என் ஆண்டவன் அழுகிறது என்ன என்று கேட்டான். அதற்கு அவன்: நீ இஸ்ரவேல் புத்திரருக்குச் செய்யும் தீங்கை நான் அறிந்திருக்கிறபடியினால் அழுகிறேன்; நீ அவர்கள் கோட்டைகளை அக்கினிக்கு இரையாக்கி, அவர்கள் வாலிபரைப் பட்டயத்தால் கொன்று, அவர்கள் குழந்தைகளைத் தரையோடே மோதி, அவர்கள் கர்ப்பவதிகளைக் கீறிப்போடுவாய் என்றா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ஆசகேல்: என் ஆண்டவன் அழுகிறது என்ன என்று கேட்டான். அதற்கு அவன்: நீ இஸ்ரவேல் புத்திரருக்குச் செய்யும் தீங்கை நான் அறிந்திருக்கிறபடியினால் அழுகிறேன்; நீ அவர்கள் கோட்டைகளை அக்கினிக்கு இரையாக்கி, அவர்கள் வாலிபரைப் பட்டயத்தால் கொன்று, அவர்கள் குழந்தைகளைத் தரையோடே மோதி, அவர்கள் கர்ப்பவதிகளைக் கீறிப்போடுவாய் என்றா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ஆசகேல்: என் ஆண்டவன் அழுகிறது என்ன என்று கேட்டான். அதற்கு அவன்: நீ இஸ்ரவேல் புத்திரருக்குச் செய்யும் தீங்கை நான் அறிந்திருக்கிறபடியினால் அழுகிறேன்; நீ அவர்கள் கோட்டைகளை அக்கினிக்கு இரையாக்கி, அவர்கள் வாலிபரைப் பட்டயத்தால் கொன்று, அவர்கள் குழந்தைகளைத் தரையோடே மோதி, அவர்கள் கர்ப்பவதிகளைக் கீறிப்போடுவாய் எ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ஆசகேல்: இத்தனை பெரிய காரியத்தைச் செய்ய நாயாகிய உமது அடியான் எம்மாத்திரம் என்றான். அதற்கு எலிசா: நீ சீரியாவின்மேல் ராஜாவாவாய் என்பதைக் கர்த்தர் எனக்குத் தெரிவித்தார்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ஆசகேல்: இத்தனை பெரிய காரியத்தைச் செய்ய நாயாகிய உமது அடியான் எம்மாத்திரம் என்றான். அதற்கு எலிசா: நீ சீரியாவின்மேல் ராஜாவாவாய் என்பதைக் கர்த்தர் எனக்குத் தெரிவித்தார் என்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வன் எலிசாவைவிட்டுப் புறப்பட்டு, தன் ஆண்டவனிடத்தில் வந்தபோது, அவன்: எலிசா உனக்கு என்ன சொன்னான் என்று கேட்டதற்கு; இவன் நீர் வியாதி நீங்கிப் பிழைப்பீர் என்று எனக்குச் சொன்னான் என்று சொல்லி,]]></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வன் எலிசாவைவிட்டுப் புறப்பட்டு, தன் ஆண்டவனிடத்தில் வந்தபோது, அவன்: எலிசா உனக்கு என்ன சொன்னான் என்று கேட்டதற்கு; இவன் நீர் வியாதி நீங்கிப் பிழைப்பீர் என்று எனக்குச் சொன்னான் என்று சொல்லி,]]></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றுநாளிலே ஒரு சமுக்காளத்தை எடுத்து, தண்ணீரிலே தோய்த்து அவன் முகத்தின்மேல் விரித்தான்; அதினால் அவன் செத்துப்போனான்; ஆசகேல் அவனுக்குப் பதிலாய் ராஜாவானா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றுநாளிலே ஒரு சமுக்காளத்தை எடுத்து, தண்ணீரிலே தோய்த்து அவன் முகத்தின்மேல் விரித்தான்; அதினால் அவன் செத்துப்போனான்; ஆசகேல் அவனுக்குப் பதிலாய் ராஜாவானா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ஸ்ரவேலின் ராஜாவாகிய ஆகாயின் குமாரன் யோராமுடைய ஐந்தாம் வருஷத்தில், யோசபாத் யூதாவிலே இன்னும் ராஜாவாயிருக்கையில் யோசபாத்தின் குமாரனாகிய யோராம் என்னும் யூதாவின் ராஜா ராஜ்யபாரம்பண்ணத் துவக்கினா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ஸ்ரவேலின் ராஜாவாகிய ஆகாயின் குமாரன் யோராமுடைய ஐந்தாம் வருஷத்தில், யோசபாத் யூதாவிலே இன்னும் ராஜாவாயிருக்கையில் யோசபாத்தின் குமாரனாகிய யோராம் என்னும் யூதாவின் ராஜா ராஜ்யபாரம்பண்ணத் துவக்கி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ன் ராஜாவாகிறபோது முப்பத்திரண்டு வயதாயிருந்து, எட்டு வருஷம் எருசலேமில் ராஜ்யபாரம் பண்ணி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ன் இஸ்ரவேல் ராஜாக்களின் வழியிலே நடந்து, ஆகாபின் வீட்டார் செய்ததுபோலச் செய்தான்; ஆகாபின் குமாரத்தி அவனுக்கு மனைவியாயிருந்தாள்; அவன் கர்த்தரின் பார்வைக்குப் பொல்லாப்பானதைச் செய்தா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ன் இஸ்ரவேல் ராஜாக்களின் வழியிலே நடந்து, ஆகாபின் வீட்டார் செய்ததுபோலச் செய்தான்; ஆகாபின் குமாரத்தி அவனுக்கு மனைவியாயிருந்தாள்; அவன் கர்த்தரின் பார்வைக்குப் பொல்லாப்பானதைச் செய்தா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ர்த்தர்: உன் குமாரருக்குள்ளே எந்நாளும் ஒரு விளக்கை உனக்குக் கட்டளையிடுவேன் என்று தம்முடைய தாசனாகிய தாவீதுக்குச் சொன்னதின்படியே, அவனிமித்தம் அவர் யூதாவை முற்றிலும் கெடுக்கவில்லை.]]></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ர்த்தர்: உன் குமாரருக்குள்ளே எந்நாளும் ஒரு விளக்கை உனக்குக் கட்டளையிடுவேன் என்று தம்முடைய தாசனாகிய தாவீதுக்குச் சொன்னதின்படியே, அவனிமித்தம் அவர் யூதாவை முற்றிலும் கெடுக்கவில்லை.]]></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ன் நாட்களில் யூதாவுடைய கையின்கீழிருந்த ஏதோமியர் கலகம் பண்ணி, தங்களுக்கு ஒரு ராஜாவை ஏற்படுத்திக்கொண்டா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தினாலே யோராம் சகல இரதங்களோடுங்கூடச் சாயீருக்குப் புறப்பட்டுப் போனான்; அவன் இராத்திரியில் எழுந்திருந்து, தன்னை வளைந்துகொண்ட ஏதோமியரையும் இரதங்களின் தலைவரையும் முறிய அடித்தபோது, ஜனங்கள் தங்கள் கூடாரங்களுக்கு ஓடிப்போனா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தினாலே யோராம் சகல இரதங்களோடுங்கூடச் சாயீருக்குப் புறப்பட்டுப் போனான்; அவன் இராத்திரியில் எழுந்திருந்து, தன்னை வளைந்துகொண்ட ஏதோமியரையும் இரதங்களின் தலைவரையும் முறிய அடித்தபோது, ஜனங்கள் தங்கள் கூடாரங்களுக்கு ஓடிப்போனா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டியே யூதாவுடைய கையின் கீழிருந்த ஏதோமியர், இந்நாள்வரைக்கும் இருக்கிறதுபோல, கலகம்பண்ணினார்கள்; அக்காலத்தில் தானே லிப்னா பட்டணத்தாரும் கலகம்பண்ணினா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டியே யூதாவுடைய கையின் கீழிருந்த ஏதோமியர், இந்நாள்வரைக்கும் இருக்கிறதுபோல, கலகம்பண்ணினார்கள்; அக்காலத்தில் தானே லிப்னா பட்டணத்தாரும் கலகம்பண்ணினா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ராமின் மற்ற வர்த்தமானங்களும், அவன் செய்தவை யாவும், யூதாவுடைய ராஜாக்களின் நாளாகமப் புஸ்தகத்தில் அல்லவோ எழுதியிருக்கிறது.]]></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ராமின் மற்ற வர்த்தமானங்களும், அவன் செய்தவை யாவும், யூதாவுடைய ராஜாக்களின் நாளாகமப் புஸ்தகத்தில் அல்லவோ எழுதியிருக்கிறது.]]></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யோராம் தன் பிதாக்களோடே நித்திரையடைந்து, தன் பிதாக்களிடத்திலே தாவீதின் நகரத்தில் அடக்கம்பண்ணப்பட்டான்; அவனுக்குப் பதிலாக அவன் குமாரனாகிய அகசியா ராஜாவானா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யோராம் தன் பிதாக்களோடே நித்திரையடைந்து, தன் பிதாக்களிடத்திலே தாவீதின் நகரத்தில் அடக்கம்பண்ணப்பட்டான்; அவனுக்குப் பதிலாக அவன் குமாரனாகிய அகசியா ராஜாவானா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ராஜாவாகிய ஆகாபின் குமாரன் யோராமுடைய பன்னிரண்டாம் வருஷத்திலே, யூதாவின் ராஜாவாகிய யோராமின் குமாரன் அகசியா ராஜாவானா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ராஜாவாகிய ஆகாபின் குமாரன் யோராமுடைய பன்னிரண்டாம் வருஷத்திலே, யூதாவின் ராஜாவாகிய யோராமின் குமாரன் அகசியா ராஜாவானா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கசியா ராஜாவாகிறபோது, இருபத்திரண்டு வயதாயிருந்து, ஒரே வருஷம் எருசலேமில் ராஜ்யபாரம்பண்ணினான்; இஸ்ரவேலின் ராஜாவாகிய ஒம்ரியின் குமாரத்தியான அவன் தாயின் பேர் அத்தாலியா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கசியா ராஜாவாகிறபோது, இருபத்திரண்டு வயதாயிருந்து, ஒரே வருஷம் எருசலேமில் ராஜ்யபாரம்பண்ணினான்; இஸ்ரவேலின் ராஜாவாகிய ஒம்ரியின் குமாரத்தியான அவன் தாயின் பேர் அத்தாலியா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ஆகாபுடைய வீட்டாரின் வழியே நடந்து, ஆகாபின் வீட்டாரைப்போல் கர்த்தரின் பார்வைக்குப் பொல்லாப்பானதைச் செய்தான்; அவன் ஆகாப் வீட்டாரோடே சம்பந்தங்கலந்திருந்தா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ஆகாபுடைய வீட்டாரின் வழியே நடந்து, ஆகாபின் வீட்டாரைப்போல் கர்த்தரின் பார்வைக்குப் பொல்லாப்பானதைச் செய்தான்; அவன் ஆகாப் வீட்டாரோடே சம்பந்தங்கலந்திருந்தா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ன் ஆகாபின் குமாரனாகிய யோராமோடேகூடக் கீலேயாத்திலுள்ள ராமோத்திற்குச் சீரியாவின் ராஜாவாகிய ஆசகேலோடு யுத்தம்பண்ணப்போனான்; சீரியர் யோராமைக் காயப்படுத்தினா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ன் ஆகாபின் குமாரனாகிய யோராமோடேகூடக் கீலேயாத்திலுள்ள ராமோத்திற்குச் சீரியாவின் ராஜாவாகிய ஆசகேலோடு யுத்தம்பண்ணப்போனான்; சீரியர் யோராமைக் காயப்படுத்தினா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ஜாவாகிய யோராம் தான் சீரியாவின் ராஜாவாகிய ஆசகேலோடு யுத்தம் பண்ணுகையில், சீரியர் ராமாவிலே தன்னை வெட்டின காயங்களை ஆற்றிக் கொள்ள யெஸ்ரயேலுக்குப் போயிருந்தான்; ஆகாபின் குமாரனாகிய யோராம் வியாதியாயிருந்தபடியினால், யூதாவின் ராஜாவாகிய யோராமின் குமாரன் அகசியா யெஸ்ரயேலில் இருக்கிற அவனைப் பார்க்கிறதற்குப் போனா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ஜாவாகிய யோராம் தான் சீரியாவின் ராஜாவாகிய ஆசகேலோடு யுத்தம் பண்ணுகையில், சீரியர் ராமாவிலே தன்னை வெட்டின காயங்களை ஆற்றிக் கொள்ள யெஸ்ரயேலுக்குப் போயிருந்தான்; ஆகாபின் குமாரனாகிய யோராம் வியாதியாயிருந்தபடியினால், யூதாவின் ராஜாவாகிய யோராமின் குமாரன் அகசியா யெஸ்ரயேலில் இருக்கிற அவனைப் பார்க்கிறதற்குப் போனா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ஜாவாகிய யோராம் தான் சீரியாவின் ராஜாவாகிய ஆசகேலோடு யுத்தம் பண்ணுகையில், சீரியர் ராமாவிலே தன்னை வெட்டின காயங்களை ஆற்றிக் கொள்ள யெஸ்ரயேலுக்குப் போயிருந்தான்; ஆகாபின் குமாரனாகிய யோராம் வியாதியாயிருந்தபடியினால், யூதாவின் ராஜாவாகிய யோராமின் குமாரன் அகசியா யெஸ்ரயேலில் இருக்கிற அவனைப் பார்க்கிறதற்குப் போ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201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राजा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जिस स्त्री के बेटे को एलीशा ने जिलाया था, उस से उसने कहा था कि अपने घराने समेत यहां से जा कर ज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हीं तू रह सके वहां रह; क्योंकि यहोवा की इच्छा है कि अकाल पड़े, और वह इस देश में सात वर्ष तक ब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रहे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परमेश्वर के भक्त के इस वचन के अनुसार वह स्त्री अपने घराने समेत पलिश्तियों के देश में जा कर सा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वर्ष र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सात वर्ष के बीतने पर वह पलिश्तियों के देश से लौट आई, और अपने घर और भूमि के लिये दोहाई देने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राजा के पास ग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राजा परमेश्वर के भक्त के सेवक गेहजी से बातें कर रहा था, और उसने कहा कि जो बड़े बड़े काम एलीशा 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ये हैं उन्हें मुझ से वर्णन 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जब वह राजा से यह वर्णन कर ही रहा था कि एलीशा ने एक मुर्दे को जिलाया, तब जिस स्त्री के बेटे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सने जिलाया था वही आकर अपने घर और भूमि के लिये दोहाई देने लगी। तब गेहजी ने कहा, हे मेरे प्रभु!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राजा! यह वही स्त्री है और यही उसका बेटा है जिसे एलीशा ने जिलाया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जब राजा ने स्त्री से पूछा, तब उसने उस से सब कह दिया। तब राजा ने एक हाकिम को यह कह कर उसके साथ 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या कि जो कुछ इसका था वरन जब से इस ने देश को छोड़ दिया तब से इसके खेत की जितनी आमदनी अब तक हुई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ब इसे फेर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और एलीशा दमिशक को गया। और जब अराम के राजा बेन्हदद को जो रोगी था यह समाचार मिला, कि परमेश्वर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भक्त यहां भी आया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तब उसने हजाएल से कहा, भेंट ले कर परमेश्वर के भक्त से मिलने को जा, और उसके द्वारा यहोवा से यह पू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क्या बेन्हदद जो रोगी है वह बचेगा कि न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तब हजाएल भेंट के लिये दमिश्क की सब उत्तम उत्तम वस्तुओं से चालीस ऊंट लदवा कर, उस से मिलने को च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और उसके सम्मुख खड़ा हो कर कहने लगा, तेरे पुत्र अराम के राजा बेन्हदद ने मुझे तुझ से यह पूछने को भे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 कि क्या मैं जो रोगी हूँ तो बचूंगा कि न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एलीशा ने उस से कहा, जा कर कह, तू निश्चय बच सकता, तौभी यहोवा ने मुझ पर प्रगट किया है, कि 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सन्देह मर जाए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और वह उसकी ओर टकटकी बान्ध कर देखता रहा, यहां तक कि वह लज्जित हुआ। और परमेश्वर का भक्त रो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तब हजाएल ने पूछा, मेरा प्रभु क्यों रोता है? उसने उत्तर दिया, इसलिये कि मुझे मालूम है कि 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इस्राएलियों पर क्या क्या उपद्रव करेगा; उनके गढ़ वाले नगरों को तू फूंक देगा; उनके जवानों को तू तलवा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 घात करेगा, उनके बाल-बच्चों को तू पटक देगा, और उनकी गर्भवती स्त्रियों को तू चीर डा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हजाएल ने कहा, तेरा दास जो कुत्ते सरीखा है, वह क्या है कि ऐसा बड़ा काम करे? एलीशा ने कहा, यहो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 मुझ पर यह प्रगट किया है कि तू अराम का राजा हो जाए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तब वह एलीशा से बिदा हो कर अपने स्वामी के पास गया, और उसने उस से पूछा, एलीशा ने तुझ से क्या क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सने उत्तर दिया, उसने मुझ से कहा कि बेन्हदद नि:सन्देह बचे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दूसरे दिन उसने राजाई को ले कर जल से भिगो दिया, और उसको उसके मुंह पर ऐसा ओढ़ा दिया कि वह मर ग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ब हजाएल उसके स्थान पर राज्य कर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इस्राएल के राजा अहाब के पुत्र योराम के पांचवें वर्ष में, जब यहूदा का राजा यहोशापात जीवित था, त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होशापात का पुत्र यहोराम यहूदा पर राज्य कर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जब वह राजा हुआ, तब बत्तीस वर्ष का था, और आठ वर्ष तक यरूशलेम में राज्य करता र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वह इस्राएल के राजाओं की सी चाल चला, जैसे अहाब का घराना चलता था, क्योंकि उसकी स्त्री अहाब की बे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थी; और वह उस काम को करता था जो यहोवा की दृष्टि में बुरा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तौभी यहोवा ने यहूदा को नाश करना न चाहा, यह उसके दास दाऊद के कारण हुआ, क्योंकि उसने उसको वचन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था, कि तेरे वंश के निमित्त मैं सदा तेरे लिये एक दीपक जलता हुआ रखूं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उसके दिनों में एदोम ने यहूदा की आधीनता छोड़कर अपना एक राजा बना लि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तब योराम अपने सब रथ साथ लिये हुए साईर को गया, ओर रात को उठ कर उन एदोमियों को जो उसे घेरे हुए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और रथों के प्रधानों को भी मारा; और लोग अपने अपने डेरे को भाग ग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यों एदोम यहूदा के वश से छूट गया, और आज तक वैसा ही है। उस समय लिब्ना ने भी यहूदा की आधीनता छो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योराम के और सब काम और जो कुछ उसने किया, वह क्या यहूदा के राजाओं के इतिहास की पुस्तक में न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खा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निदान योराम अपने पुरखाओं के संग सो गया और उनके बीच दाऊदपुर में उसे मिट्टी दी गई; और उसका पुत्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हज्जाह उसके स्थान पर राज्य कर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अहाब के पुत्र इस्राएल के राजा योराम के बारहवें वर्ष में यहूदा के राजा यहोराम का पुत्र अहज्या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राज्य कर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जब अहज्याह राजा बना, तब बाईस वर्ष का था, और यरूशलेम में एक ही वर्ष राज्य किया। और उसकी माता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म अतल्याह था, जो इस्राएल के राजा ओम्री की पोती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वह अहाब के घराने की सी चाल चला, और अहाब के घराने की नाईं वह काम करता था, जो यहोवा की दृष्टि 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बुरा है, क्योंकि वह अहाब के घराने का दामाद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और वह अहाब के पुत्र योराम के संग गिलाद के रामोत में अराम के राजा हजाएल से लड़ने को गया,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रामियों ने योराम को घायल कि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सो राजा योराम इसलिये लौट गया, कि यिज्रैल में उन घावों का इलाज कराए, जो उसको अरामियों के हाथ 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स समय लगे, जब वह हजाएल के साथ लड़ रहा था। और अहाब का पुत्र योराम तो यिज्रैल में रोगी रहा, इस कार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हूदा के राजा यहोराम का पुत्र अहजयाह उसको देखने ग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8]]></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2026-10-21T06:55:43Z</dcterms:created>
  <dcterms:modified xsi:type="dcterms:W3CDTF">2026-10-21T06:55:43Z</dcterms:modified>
  <dc:title>2 राजा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