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 அதைக் கண்டு ஜனங்களை நோக்கி: இஸ்ரவேலரே, இதைக்குறித்து நீங்கள் ஆச்சரியப்படுகிறதென்ன? நாங்கள் எங்கள் சுயசக்தியினாலாவது, எங்கள் சுயபக்தியினாலாவது, இவனை நடக்கப்பண்ணினோமென்று நீங்கள் எங்களை நோக்கிப் பார்க்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 அதைக் கண்டு ஜனங்களை நோக்கி: இஸ்ரவேலரே, இதைக்குறித்து நீங்கள் ஆச்சரியப்படுகிறதென்ன? நாங்கள் எங்கள் சுயசக்தியினாலாவது, எங்கள் சுயபக்தியினாலாவது, இவனை நடக்கப்பண்ணினோமென்று நீங்கள் எங்களை நோக்கிப் பார்க்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 அதைக் கண்டு ஜனங்களை நோக்கி: இஸ்ரவேலரே, இதைக்குறித்து நீங்கள் ஆச்சரியப்படுகிறதென்ன? நாங்கள் எங்கள் சுயசக்தியினாலாவது, எங்கள் சுயபக்தியினாலாவது, இவனை நடக்கப்பண்ணினோமென்று நீங்கள் எங்களை நோக்கிப் பார்க்கிற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ஈசாக்கு யாக்கோபு என்பவர்களுடைய தேவனாகிய நம்முடைய பிதாக்களின் தேவன் தம்முடைய பிள்ளையாகிய இயேசுவை மகிமைப்படுத்தினார், அவரை நீங்கள் ஒப்புக்கொடுத்தீர்கள்; பிலாத்து அவரை விடுதலையாக்கத் தீர்மானித்தபோது, அவனுக்குமுன்பாக அவரை மறுதலித்த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ஈசாக்கு யாக்கோபு என்பவர்களுடைய தேவனாகிய நம்முடைய பிதாக்களின் தேவன் தம்முடைய பிள்ளையாகிய இயேசுவை மகிமைப்படுத்தினார், அவரை நீங்கள் ஒப்புக்கொடுத்தீர்கள்; பிலாத்து அவரை விடுதலையாக்கத் தீர்மானித்தபோது, அவனுக்குமுன்பாக அவரை மறுதலித்த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ஈசாக்கு யாக்கோபு என்பவர்களுடைய தேவனாகிய நம்முடைய பிதாக்களின் தேவன் தம்முடைய பிள்ளையாகிய இயேசுவை மகிமைப்படுத்தினார், அவரை நீங்கள் ஒப்புக்கொடுத்தீர்கள்; பிலாத்து அவரை விடுதலையாக்கத் தீர்மானித்தபோது, அவனுக்குமுன்பாக அவரை மறுதலித்த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் ஈசாக்கு யாக்கோபு என்பவர்களுடைய தேவனாகிய நம்முடைய பிதாக்களின் தேவன் தம்முடைய பிள்ளையாகிய இயேசுவை மகிமைப்படுத்தினார், அவரை நீங்கள் ஒப்புக்கொடுத்தீர்கள்; பிலாத்து அவரை விடுதலையாக்கத் தீர்மானித்தபோது, அவனுக்குமுன்பாக அவரை மறுதலித்த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மும் நீதியுமுள்ளவரை நீங்கள் மறுதலித்து, கொலைபாதகனை உங்களுக்காக விடுதலைபண்ணவேண்டுமென்று கே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மும் நீதியுமுள்ளவரை நீங்கள் மறுதலித்து, கொலைபாதகனை உங்களுக்காக விடுதலைபண்ணவேண்டுமென்று கே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ாதிபதியைக் கொலைசெய்தீர்கள்; அவரை தேவன் மரித்தோரிலிருந்தெழுப்பினார்; அதற்கு நாங்கள் சாட்சிகள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ாதிபதியைக் கொலைசெய்தீர்கள்; அவரை தேவன் மரித்தோரிலிருந்தெழுப்பினார்; அதற்கு நாங்கள் சாட்சிகள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நாமத்தைப்பற்றும் விசுவாசத்தினால் அவருடைய நாமமே நீங்கள் பார்த்து அறிந்திருக்கிற இவனைப் பெலப்படுத்தினது; அவரால் உண்டாகிய விசுவாசம் உங்களெல்லாருக்கும் முன்பாக, இந்தச் சர்வாங்க சுகத்தை இவனுக்குக் கொடு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நாமத்தைப்பற்றும் விசுவாசத்தினால் அவருடைய நாமமே நீங்கள் பார்த்து அறிந்திருக்கிற இவனைப் பெலப்படுத்தினது; அவரால் உண்டாகிய விசுவாசம் உங்களெல்லாருக்கும் முன்பாக, இந்தச் சர்வாங்க சுகத்தை இவனுக்குக் கொடு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நாமத்தைப்பற்றும் விசுவாசத்தினால் அவருடைய நாமமே நீங்கள் பார்த்து அறிந்திருக்கிற இவனைப் பெலப்படுத்தினது; அவரால் உண்டாகிய விசுவாசம் உங்களெல்லாருக்கும் முன்பாக, இந்தச் சர்வாங்க சுகத்தை இவனுக்குக் கொடு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ீங்களும் உங்கள் அதிகாரிகளும் அறியாமைனாலே இதைச்செய்தீர்களென்று அறிந்த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ீங்களும் உங்கள் அதிகாரிகளும் அறியாமைனாலே இதைச்செய்தீர்களென்று அறி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 பாடுபடவேண்டுமென்று தேவன் தம்முடைய தீர்க்கதரிசிகளெல்லாருடைய வாக்கிலும் முன்னறிவித்தவைகளை இவ்விதமாய் நிறைவேற்ற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றிஸ்து பாடுபடவேண்டுமென்று தேவன் தம்முடைய தீர்க்கதரிசிகளெல்லாருடைய வாக்கிலும் முன்னறிவித்தவைகளை இவ்விதமாய் நிறைவேற்ற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ினாலே கர்த்தருடைய சந்நிதானத்திலிருந்து இளைப்பாறுதலின் காலங்கள் வரும்படிக்கும், முன்னே குறிக்கப்பட்ட இயேசுகிறிஸ்துவை அவர் உங்களிடத்தில் அனுப்பும்படி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ாவங்கள் நிவிர்த்திசெய்யப்படும்பொருட்டு நீங்கள் மனந்திரும்பிக் குணப்ப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பாவங்கள் நிவிர்த்திசெய்யப்படும்பொருட்டு நீங்கள் மனந்திரும்பிக் குணப்ப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லகத்தோற்றமுதல் தேவன் தம்முடைய பரிசுத்த தீர்க்கதரிசிகளெல்லாருடைய வாக்கிலும் உரைத்தவைகளெல்லாம் நிறைவேறித் தீருங்காலங்கள் வருமளவும் பரலோகம் அவரை ஏற்றுக்கொள்ள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லகத்தோற்றமுதல் தேவன் தம்முடைய பரிசுத்த தீர்க்கதரிசிகளெல்லாருடைய வாக்கிலும் உரைத்தவைகளெல்லாம் நிறைவேறித் தீருங்காலங்கள் வருமளவும் பரலோகம் அவரை ஏற்றுக்கொள்ள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பிதாக்களை நோக்கி: நீங்கள் தேவனாகிய கர்த்தர் என்னைப்போல ஒரு தீர்க்கதரிசியை உங்களுக்காக உங்கள் சகோதரரிலிருந்து எழும்பப்பண்ணுவார்; அவர் உங்களுக்குச்சொல்லும் எல்லாவற்றிலும் அவருக்குச் செவிகொடுப்பீ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பிதாக்களை நோக்கி: நீங்கள் தேவனாகிய கர்த்தர் என்னைப்போல ஒரு தீர்க்கதரிசியை உங்களுக்காக உங்கள் சகோதரரிலிருந்து எழும்பப்பண்ணுவார்; அவர் உங்களுக்குச்சொல்லும் எல்லாவற்றிலும் அவருக்குச் செவிகொடுப்பீ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த் தீர்க்கதரிசியின் சொற்கேளாதவனோ, அவன் ஜனத்திலிராதபடிக்கு நிர்மூலமாக்கப்ப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முவேல் முதற்கொண்டு, எத்தனைபேர் தீர்க்கதரிசனம் உரைத்தார்களோ, அத்தனைபேரும் இந்த நாட்களை முன்னறிவ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முவேல் முதற்கொண்டு, எத்தனைபேர் தீர்க்கதரிசனம் உரைத்தார்களோ, அத்தனைபேரும் இந்த நாட்களை முன்னறிவ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அந்தத் தீர்க்கதரிசிகளுக்குப் புத்திரராயிருக்கிறீர்கள்; உன் சந்ததியினாலே பூமியிலுள்ள வம்சங்களெல்லாம் ஆசீர்வதிக்கப்படும் என்று தேவன் ஆபிரகாமுக்குச் சொல்லி, நம்முடைய முன்னோர்களோடே பண்ணின உடன்படிக்கைக்குப் புத்திரராயிருக்கிற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அந்தத் தீர்க்கதரிசிகளுக்குப் புத்திரராயிருக்கிறீர்கள்; உன் சந்ததியினாலே பூமியிலுள்ள வம்சங்களெல்லாம் ஆசீர்வதிக்கப்படும் என்று தேவன் ஆபிரகாமுக்குச் சொல்லி, நம்முடைய முன்னோர்களோடே பண்ணின உடன்படிக்கைக்குப் புத்திரராயிருக்கிற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அந்தத் தீர்க்கதரிசிகளுக்குப் புத்திரராயிருக்கிறீர்கள்; உன் சந்ததியினாலே பூமியிலுள்ள வம்சங்களெல்லாம் ஆசீர்வதிக்கப்படும் என்று தேவன் ஆபிரகாமுக்குச் சொல்லி, நம்முடைய முன்னோர்களோடே பண்ணின உடன்படிக்கைக்குப் புத்திரராயிருக்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உங்களெல்லாரையும் உங்கள் பொல்லாங்குகளிலிருந்து விலக்கி, உங்களை ஆசீர்வதிக்கும்படி தேவன் தம்முடைய பிள்ளையாகிய இயேசுவை எழுப்பி, முதலாவது உங்களிடத்திற்கே அவரை அனுப்பின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உங்களெல்லாரையும் உங்கள் பொல்லாங்குகளிலிருந்து விலக்கி, உங்களை ஆசீர்வதிக்கும்படி தேவன் தம்முடைய பிள்ளையாகிய இயேசுவை எழுப்பி, முதலாவது உங்களிடத்திற்கே அவரை அனுப்பின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ெபவேளையாகிய ஒன்பதாம் மணி நேரத்திலே பேதுருவும் யோவானும் தேவாலயத்துக்குப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ன் தாயின் வயிற்றிலிருந்து சப்பாணியாய்ப் பிறந்த ஒரு மனுஷனைச் சுமந்துகொண்டுவந்தார்கள்; தேவாலயத்திலே பிரவேசிக்கிறவர்களிடத்தில் பிச்சைகேட்கும்படி, நாடோறும் அலங்கார வாசல் என்னப்பட்ட தேவாலய வாசலண்டையிலே வை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ன் தாயின் வயிற்றிலிருந்து சப்பாணியாய்ப் பிறந்த ஒரு மனுஷனைச் சுமந்துகொண்டுவந்தார்கள்; தேவாலயத்திலே பிரவேசிக்கிறவர்களிடத்தில் பிச்சைகேட்கும்படி, நாடோறும் அலங்கார வாசல் என்னப்பட்ட தேவாலய வாசலண்டையிலே வை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தன் தாயின் வயிற்றிலிருந்து சப்பாணியாய்ப் பிறந்த ஒரு மனுஷனைச் சுமந்துகொண்டுவந்தார்கள்; தேவாலயத்திலே பிரவேசிக்கிறவர்களிடத்தில் பிச்சைகேட்கும்படி, நாடோறும் அலங்கார வாசல் என்னப்பட்ட தேவாலய வாசலண்டையிலே வை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ாலயத்திலே பிரவேசிக்கப்போகிற பேதுருவையும் யோவானையும் அவன் கண்டு பிச்சை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ேதுருவும் யோவானும் அவனை உற்றுப்பார்த்து: எங்களை நோக்கிப்பார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வர்களிடத்தில் ஏதாகிலும் கிடைக்குமென்று எண்ணி, அவர்களை நோக்கிப்பார்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ேதுரு: வெள்ளியும் பொன்னும் என்னிடத்திலில்லை; என்னிடத்திலுள்ளதை உனக்குத் தருகிறேன்; நசரேயனாகிய இயேசுகிறிஸ்துவின் நாமத்தினாலே நீ எழுந்து நட என்று சொல்லி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பேதுரு: வெள்ளியும் பொன்னும் என்னிடத்திலில்லை; என்னிடத்திலுள்ளதை உனக்குத் தருகிறேன்; நசரேயனாகிய இயேசுகிறிஸ்துவின் நாமத்தினாலே நீ எழுந்து நட என்று சொல்லி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லதுகையினால் அவனைப் பிடித்துத் தூக்கிவிட்டான், உடனே அவனுடைய கால்களும் கரடுகளும் பெலனடை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குதித்தெழுந்து நின்று நடந்தான்; நடந்து, குதித்து, தேவனைத் துதித்துக்கொண்டு, அவர்களுடனேகூட தேவாலயத்திற்குள் பிரவேச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குதித்தெழுந்து நின்று நடந்தான்; நடந்து, குதித்து, தேவனைத் துதித்துக்கொண்டு, அவர்களுடனேகூட தேவாலயத்திற்குள் பிரவேச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நடக்கிறதையும், தேவனைத் துதிக்கிறதையும், ஜனங்களெல்லாரும் கண்டு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நடக்கிறதையும், தேவனைத் துதிக்கிறதையும், ஜனங்களெல்லாரும் கண்டு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ாலயத்தின் அலங்கார வாசலண்டையிலே பிச்சைகேட்க உட்கார்ந்திருந்தவன் இவன்தான் என்று அறிந்து, அவனுக்குச் சம்பவித்ததைக்குறித்து மிகவும் ஆச்சரியப்பட்டுப் பிரம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ாலயத்தின் அலங்கார வாசலண்டையிலே பிச்சைகேட்க உட்கார்ந்திருந்தவன் இவன்தான் என்று அறிந்து, அவனுக்குச் சம்பவித்ததைக்குறித்து மிகவும் ஆச்சரியப்பட்டுப் பிரமி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ுணமாக்கப்பட்ட சப்பாணி பேதுருவையும் யோவானையும் பற்றிக்கொண்டிருக்கையில், ஜனங்களெல்லாரும் பிரமித்து, சாலொமோன் மண்டபம் என்னப்பட்ட மண்டபத்திலே அவர்களிடத்திற்கு ஓடிவ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ுணமாக்கப்பட்ட சப்பாணி பேதுருவையும் யோவானையும் பற்றிக்கொண்டிருக்கையில், ஜனங்களெல்லாரும் பிரமித்து, சாலொமோன் மண்டபம் என்னப்பட்ட மண்டபத்திலே அவர்களிடத்திற்கு ஓடி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দেখে পিতর জনতার উদ্দেশ্যে বললেন, ‘হে আমার ইহুদী ভাইয়েরা, আপনারা এতে আশ্চর্য হচ্ছেন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া আমাদের দিকে এমনভাবে দেখছেন, য়েন আমরা নিজেদের ক্ষমতার গুণে একে চলবার শক্তি দিয়েছি৷ আপনা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েন য়ে আমরা খুব ধার্মিক, তাই এই কাজ করতে পেরেছ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না! ঈশ্বরই একাজ করেছেন৷ তিনি অব্রাহামের, ইসহাকের ও যাকোবের ঈশ্বর, আমাদের পিতৃপুরুষদের ঈশ্ব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ই তাঁর দাস যীশুকে মহিমান্বিত করেছেন৷ এই যীশুকেই আপনারা মৃত্যুদণ্ডের জন্য শত্রুর হাত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৷ সেদিন পীলাত যখন তাঁকে ছেড়ে দেবেন বলে মনস্থ করেছিলেন, তখন আপনারা তাঁকে অগ্রাহ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৷ আপনারা বলেছিলেন, যীশুকে আপনারা চা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পনারা সেই পবিত্র ও নির্দোষ ব্যক্তিকে অগ্রাহ্য করে তাঁর বদলে একজন খুনীকে আপনাদের জন্য ছেড়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নি জীবনদাতা, আপনারা তাঁকে হত্যা করেছিলেন; কিন্তু ঈশ্বর তাঁকে মৃতদের মধ্যে থেকে পুনরুত্থ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৷ আমরা এসবের সাক্ষ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যীশুর পরাক্রমেই এই খোঁড়াটি সুস্থতা লাভ করেছে৷ এসব ঘটেছে কারণ আমরা যীশুর ক্ষমতায়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৷ আপনারা এই লোকটিকে দেখেছেন ও তাকে চেনেন৷ যীশুর উপর নির্ভর করায় সে সম্পূর্ণ সুস্থ হয়ে গেছ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 চক্ষে আপনারা তা দেখ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এখন আমার ভাইয়েরা, আমি জানি য়ে অজ্ঞতা বশতঃই আপনারা এমন কাজ করেছিলেন, আর আপনাদের নেতারাও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ভাববাদীদের মাধ্যমে ঈশ্বর তাঁর খ্রীষ্টের দুঃখভোগের কথা যা জানিয়েছেন, সে সবই তিনি 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ণ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আপনারা মন-ফিরান এবং ঈশ্বরের কাছে ফিরে আসুন, য়েন আপনাদের পাপ মুছে দেওয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ভাবে য়েন প্রভুর কাছ থেকে আত্মিক বিশ্রামের সময় আসে; আর তিনি য়েন আপনাদের জন্য আগে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কে মনোনীত করেছেন সেই যীশুকে পাঠ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তক্ষণ পর্যন্ত না সব কিছু পুনঃস্থাপন হয় যা বহুপূর্বে ঈশ্বর তাঁর পবিত্র ভাববাদীদের মুখ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, ততক্ষণ খ্রীষ্টকে অবশ্যই স্বর্গে থাক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ারণ মোশি বলেছেন, ‘প্রভু, তোমাদের ঈশ্বর তোমাদের জন্য তোমাদের ভাইদের মধ্য থেকে আমার মত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কে উত্‌পন্ন করবেন৷ তিনি তোমাদের যা যা বলবেন, তোমরা তাঁর সকল কথা শুন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ে কেউ তাঁর কথা না শুনবে, সে লোকদের মধ্য থেকে সম্পূর্ণভাবে বিচ্ছিন্ন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হ্যাঁ, সমস্ত ভাববাদী এমনকি শমূয়েল ও তার পরে য়ে সকল ভাববাদী এসেছেন তাঁরা সকলে এই দিনের কথা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পনারা তো ভাববাদীদের বংশধর, আপনারা ঈশ্বরের সেই চুক্তির উত্তরাধিকারী, য়ে চুক্তি ঈশ্বর আপন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ৃপুরুষের সাথে করেছিলেন৷ তিনি তো অব্রাহামকে বলেছিলেন, ‘তোমার বংশ দ্বারা পৃথিবীর সকল জাতিই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ভ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ঈশ্বর তাঁর দাসকে পুনরুত্থিত করে প্রথমে তাঁকে আপনাদের কাছেই পাঠাবেন, য়েন আপনাদের প্রত্যেককে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ফিরিয়ে এনে আশীর্বাদ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দিন পিতর ও য়োহন মন্দিরে গেলেন, তখন বেলা প্রায় তিনটে৷ এই সময়েই মন্দিরে রোজ প্রার্থনা হ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খন তাঁরা মন্দির প্রাঙ্গনে যাচ্ছিলেন, সেখানে একটা লোককে দেখা গেল৷ সে জন্ম থেকেই খোঁড়া, চলতে পা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 তার বন্ধুরা প্রতিদিন তাকে মন্দির চত্বরে বয়ে নিয়ে আসত আর মন্দিরের ‘সুন্দর’ নামে য়ে ফটক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নিয়ে গিয়ে তাকে বসিয়ে রাখত৷ যাঁরা মন্দিরে ঢুকত, সে তাদের কাছে কিছু অর্থ ভিক্ষা চাই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দিন এই লোকটা পিতর ও য়োহনকে মন্দিরে ঢুকতে দেখে তাদের কাছ থেকে ভিক্ষা চাই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িতর ও য়োহন সেই খোঁড়া লোকটির দিকে একদৃষ্টে চেয়ে বললেন, ‘আমাদের দিকে তাক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লোকটা তখন কিছু অর্থ পাবার আশায় তাঁদের দিকে তাকাল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পিতর তাকে বললেন, ‘আমার কাছে সোনা বা রূপো নেই, আমার কাছে যা আছে আমি তোমাকে তাই দি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সরতীয় যীশুর নামে তুমি উঠে দাঁড়াও ও হেঁটে বেড়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বলে পিতর তার ডান হাত ধরে তাকে তুললেন, সঙ্গে সঙ্গে সে তার পায়ে ও গোড়ালিতে বল প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র লাফিয়ে উঠে দাঁড়াল ও চলতে লাগল৷ তারপর সে তাদের সঙ্গে মন্দিরের মধ্যে ঢুকে সেখানে হেঁটে লাফ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প্রশংস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েরা দেখল সেই লোকটি হাঁটছে ও ঈশ্বরের প্রশংসা করছে৷ তারা চিনতে পারল মন্দিরের ‘সুন্দর’ নামে ফট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বসে ভিক্ষা করত য়ে লো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লোকই হেঁটে বেড়াচ্ছে ও ঈশ্বরের প্রশংসা করছে৷ ঐ লোকটির জীবনে যা ঘটেছে তা দেখে তারা আশ্চর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, তারা বুঝে উঠতে পারল না এমন বিস্ময়কর ব্যাপার কি করে ঘট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লোকটি পিতর ও য়োহনকে ধরে দাঁড়িয়ে ছিল; তাই সকলেই এই লোকটির সুস্থতা দেখে আশ্চর্য হয়ে শলো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য় পিতর ও য়োহনের কাছে দৌড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2026-10-20T05:07:04Z</dcterms:created>
  <dcterms:modified xsi:type="dcterms:W3CDTF">2026-10-20T05:07:04Z</dcterms:modified>
  <dc:title>প্রেরিত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