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் நடுவிலிருந்து நாலு ஜீவன்கள் தோன்றின; அவைகளின் சாயல் மனுஷ சாயல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ல் ஒவ்வொன்றுக்கும் நந்நான்கு முகங்களும், ஒவ்வொன்றுக்கும் நந்நான்கு செட்டைகளும் இ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ஜீவன்கள் மின்னலின் தோற்றம்போல ஓடித்திரி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ിന്റെ ചുറ്റുമുള്ള പ്രകാശം മഴയുള്ള ദിവസത്തിൽ മേഘത്തിൽ കാണുന്ന വില്ലിന്റെ കാഴ്ചപോ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മഹത്വത്തിന്റെ പ്രത്യക്ഷത ഇങ്ങനെ ആയിരുന്നു കണ്ടതു; അതു കണ്ടിട്ടു ഞാൻ കവിണ്ണുവീ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ന്ന ഒരുത്തന്റെ ശബ്ദവും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ുപ്പതാം ആണ്ടു നാലാം മാസം അഞ്ചാം തിയ്യതി ഞാൻ കെബാർനദീതീരത്തു പ്രവാസികളുടെ ഇടയിൽ ഇരി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ം തുറന്നു ഞാൻ ദിവ്യദർശനങ്ങളെ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െഹോയാഖീൻ രാജാവിന്റെ പ്രവാസത്തിന്റെ അഞ്ചാം ആണ്ടിൽ മേല്പറഞ്ഞ മാസം അഞ്ചാം തിയ്യതി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ല്ദയദേശത്തു കെബാർനദീതീരത്തുവെച്ചു ബൂസിയുടെ മകൻ യെഹെസ്കേൽ പുരോഹിതന്നു യഹോവയുടെ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; അവിടെ യഹോവയുടെ കയ്യും അവന്റെമേ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ോക്കിയപ്പോൾ വടക്കുനിന്നു ഒരു കൊടുങ്കാറ്റും വലിയോരു മേഘവും പാളിക്കത്തുന്ന തീയും വര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; അതിന്റെ ചുറ്റും ഒരു പ്രകാശവും അതിന്റെ നടുവിൽ നിന്നു, തീയുടെ നടുവിൽനിന്നു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ക്ളസ്വർണ്ണംപോലെ ഒരു കാഴ്ച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റെ നടുവിൽ നാലു ജീവികളുടെ സാദൃശ്യം കണ്ടു; അവയുടെ രൂപമോ: അവെക്കു മനുഷ്യസാദൃശ്യ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ഓരോന്നിന്നു നന്നാലു മുഖവും നന്നാലു ചിറക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യുടെ കാൽ ചൊവ്വുള്ളതും കാലടി കാളക്കിടാവിന്റെ കുളമ്പുപോലെയും ആയിരുന്നു; മിനുക്കിയ താമ്രംപോലെ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ന്ന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െക്കു നാലു ഭാഗത്തും ചിറകിന്റെ കീഴായി മനുഷ്യക്കൈ ഉണ്ടായിരുന്നു; നാലിന്നും മുഖങ്ങളും ചിറക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യുടെ ചിറകുകൾ ഒന്നോടൊന്നു തൊട്ടിരുന്നു; പോകുമ്പോൾ അവ തിരിയാതെ ഓരോന്നും നേരെ മുമ്പോട്ടു 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യുടെ മുഖരൂപമോ: അവെക്കു മനുഷ്യമുഖം ഉണ്ടായിരുന്നു; നാലിന്നും വലത്തുഭാഗത്തു സിംഹമുഖ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ത്തുഭാഗത്തു കാളമുഖവും ഉണ്ടായിരുന്നു; നാലിന്നും കഴുകുമുഖ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യായിരുന്നു അവയുടെ മുഖങ്ങൾ; അവയുടെ ചിറകുകൾ മേൽഭാഗം വിടർന്നിരുന്നു; ഈരണ്ടു ചിറകു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ട്ടും ഈരണ്ടു ചിറകുകൊണ്ടു ശരീരം മറെച്ചും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 ഓരോന്നും നേരെ മുമ്പോട്ടു പോകും; പോകുമ്പോൾ അവ തിരിയാതെ ആത്മാവിന്നു പോകേണ്ടിയ ഇടത്തേക്ക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ജീവികളുടെ നടുവിൽ കത്തിക്കൊണ്ടിരിക്കുന്ന തീക്കനൽപോലെയും പന്തങ്ങൾ പോലെയും ഒരു കാഴ്ച ഉ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ജീവികളുടെ ഇടയിൽ സഞ്ചരിച്ചുകൊണ്ടിരുന്നു; ആ തീ തേജസ്സുള്ളതായിരുന്നു. തീയിൽനിന്നു മിന്ന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ീവികൾ മിന്നൽപോലെ അങ്ങോട്ടും ഇങ്ങോട്ടും ഓട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ജീവികളെ നോക്കിയപ്പോൾ നിലത്തു ജീവികളുടെ അരികെ നാലു മുഖത്തിന്നും നേരെ ഓരോ ചക്ര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ചക്രങ്ങളുടെ കാഴ്ചയും പണിയും പുഷ്പരാഗത്തിന്റെ കാഴ്ചപോലെ ആയിരുന്നു; അവെക്കു നാലിന്നും ഒരു ഭാ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ആയിരുന്നു; അവയുടെ കാഴ്ചയും പണിയും ചക്രത്തിൽകൂടി മറ്റൊരു ചക്രം ഉള്ളതുപോ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െക്കു നാലുഭാഗത്തേക്കും പോകാം; തിരിവാൻ 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യുടെ വട്ടു പൊക്കമേറിയതും ഭയങ്കരവും ആയിരുന്നു; നാലിന്റെയും വട്ടുകൾക്കു ചുറ്റും അടുത്ത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ജീവികൾ പോകുമ്പോൾ ചക്രങ്ങളും ചേരത്തന്നേ പോകും; ജീവകൾ ഭൂമിയിൽനിന്നു പൊങ്ങുമ്പോൾ ചക്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ത്മാവിന്നു പോകേണ്ടിയ ഇടത്തൊക്കെയും അവ പോകും; ജീവികളുടെ ആത്മാവു ചക്രങ്ങളിൽ ആയിരുന്ന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ങ്ങൾ അവയോടുകൂടെ പൊ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ജീവികളുടെ ആത്മാവു ചക്രങ്ങളിൽ ആയിരുന്നതുകൊണ്ടു, അവ പോകുമ്പോൾ ഇവയും പോകും; അവ നില്ക്കുമ്പോൾ ഇവ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ം; അവ ഭൂമിയിൽനിന്നു പൊങ്ങുമ്പോൾ ചക്രങ്ങളും അവയോടുകൂടെ പൊ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ജീവികളുടെ തലെക്കു മീതെ ഭയങ്കരമായോരു പളുങ്കുപോലെയുള്ള ഒരു വിതാനത്തിന്റെ രൂപം ഉണ്ടായിര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ുടെ തലെക്കു മീതെ വിരി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ിതാനത്തിന്റെ കീഴെ അവയുടെ ചിറകുകൾ നേക്കുനേരെ വിടർന്നിരുന്നു; അതതിന്റെ ശരീരത്തെ ഈ ഭാഗവും ആ ഭാ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വാൻ ഓരോന്നിന്നും ഈരണ്ട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 പോകുമ്പോൾ ചിറകുകളുടെ ഇരെച്ചൽ വലിയ വെള്ളത്തിന്റെ ഇരെച്ചൽപോലെയും സർവ്വശക്തന്റെ നാദംപോലെ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ിന്റെ ആരവം പോലെയും ഉള്ള മുഴക്കമായി ഞാൻ കേട്ടു; നില്ക്കുമ്പോൾ അവ ചിറകു താഴ്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യുടെ തലെക്കു മീതെയുള്ള വിതാനത്തിന്മേൽ നിന്നു ഒരു നാദം പുറപ്പെട്ടു; നില്ക്കുമ്പോൾ അവ ചിറ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യുടെ തലെക്കു മീതെയുള്ള വിതാനത്തിന്നു മീതെ നീലക്കല്ലിന്റെ കാഴ്ചപോലെ സിംഹാസനത്തിന്റെ രൂപ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ന്റെ രൂപത്തിന്മേൽ അതിന്നു മീതെ മനുഷ്യസാദൃശ്യത്തിൽ ഒരു രൂപ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ന്റെ അരമുതൽ മേലോട്ടു അതിന്നകത്തു ചുറ്റും തീക്കൊത്ത ശുക്ളസ്വർണ്ണംപോലെ ഞാൻ കണ്ടു; അവന്റെ അര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ോട്ടു തീ പോലെ ഞാൻ കണ്ടു; അതിന്റെ ചുറ്റും പ്രകാശ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2026-10-21T09:36:54Z</dcterms:created>
  <dcterms:modified xsi:type="dcterms:W3CDTF">2026-10-21T09:36:54Z</dcterms:modified>
  <dc:title>യെഹെസ്കേൽ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