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eph was brought down to Egypt; and Potiphar, an officer of Pharaoh, captain of the guard, an Egyptian, bought him of the hands of the Ishmeelites, which had brought him down thit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eph was brought down to Egypt; and Potiphar, an officer of Pharaoh, captain of the guard, an Egyptian, bought him of the hands of the Ishmeelites, which had brought him down thit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was with Joseph, and he was a prosperous man; and he was in the house of his master the Egypti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was with Joseph, and he was a prosperous man; and he was in the house of his master the Egyptia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master saw that the LORD was with him, and that the LORD made all that he did to prosper in his h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master saw that the LORD was with him, and that the LORD made all that he did to prosper in his h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seph found grace in his sight, and he served him: and he made him overseer over his house, and all that he had he put into his ha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seph found grace in his sight, and he served him: and he made him overseer over his house, and all that he had he put into his ha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from the time that he had made him overseer in his house, and over all that he had, that the LORD blessed the Egyptian's house for Joseph's sake; and the blessing of the LORD was upon all that he had in the house, and in the fiel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from the time that he had made him overseer in his house, and over all that he had, that the LORD blessed the Egyptian's house for Joseph's sake; and the blessing of the LORD was upon all that he had in the house, and in the fiel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from the time that he had made him overseer in his house, and over all that he had, that the LORD blessed the Egyptian's house for Joseph's sake; and the blessing of the LORD was upon all that he had in the house, and in the fiel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left all that he had in Joseph's hand; and he knew not ought he had, save the bread which he did eat. And Joseph was a goodly person, and well favour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left all that he had in Joseph's hand; and he knew not ought he had, save the bread which he did eat. And Joseph was a goodly person, and well favour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left all that he had in Joseph's hand; and he knew not ought he had, save the bread which he did eat. And Joseph was a goodly person, and well favour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after these things, that his master's wife cast her eyes upon Joseph; and she said, Lie with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he refused, and said unto his master's wife, Behold, my master knows not what is with me in the house, and he has committed all that he has to my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he refused, and said unto his master's wife, Behold, my master knows not what is with me in the house, and he has committed all that he has to my h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he refused, and said unto his master's wife, Behold, my master knows not what is with me in the house, and he has committed all that he has to my h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is none greater in this house than I; neither has he kept back any thing from me but you, because you are his wife: how then can I do this great wickedness, and sin against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is none greater in this house than I; neither has he kept back any thing from me but you, because you are his wife: how then can I do this great wickedness, and sin against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is none greater in this house than I; neither has he kept back any thing from me but you, because you are his wife: how then can I do this great wickedness, and sin against G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s she spoke to Joseph day by day, that he hearkened not unto her, to lie by her, or to be with 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s she spoke to Joseph day by day, that he hearkened not unto her, to lie by her, or to be with 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bout this time, that Joseph went into the house to do his business; and there was none of the men of the house there withi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bout this time, that Joseph went into the house to do his business; and there was none of the men of the house there withi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he caught him by his garment, saying, Lie with me: and he left his garment in her hand, and fled, and got him ou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he caught him by his garment, saying, Lie with me: and he left his garment in her hand, and fled, and got him ou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she saw that he had left his garment in her hand, and was fled fo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she called unto the men of her house, and spoke unto them, saying, See, he has brought in an Hebrew unto us to mock us; he came in unto me to lie with me, and I cried with a loud voi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she called unto the men of her house, and spoke unto them, saying, See, he has brought in an Hebrew unto us to mock us; he came in unto me to lie with me, and I cried with a loud voic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she called unto the men of her house, and spoke unto them, saying, See, he has brought in an Hebrew unto us to mock us; he came in unto me to lie with me, and I cried with a loud voic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when he heard that I lifted up my voice and cried, that he left his garment with me, and fled, and got him ou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when he heard that I lifted up my voice and cried, that he left his garment with me, and fled, and got him ou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e laid up his garment by her, until his lord came ho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spoke unto him according to these words, saying, The Hebrew servant, which you have brought unto us, came in unto me to mock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spoke unto him according to these words, saying, The Hebrew servant, which you have brought unto us, came in unto me to mock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s I lifted up my voice and cried, that he left his garment with me, and fled ou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s I lifted up my voice and cried, that he left his garment with me, and fled ou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en his master heard the words of his wife, which she spoke unto him, saying, After this manner did your servant to me; that his wrath was kindl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en his master heard the words of his wife, which she spoke unto him, saying, After this manner did your servant to me; that his wrath was kindl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seph's master took him, and put him into the prison, a place where the king's prisoners were bound: and he was there in the pris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seph's master took him, and put him into the prison, a place where the king's prisoners were bound: and he was there in the pris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LORD was with Joseph, and showed him mercy, and gave him favour in the sight of the keeper of the pri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LORD was with Joseph, and showed him mercy, and gave him favour in the sight of the keeper of the pris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keeper of the prison committed to Joseph's hand all the prisoners that were in the prison; and whatsoever they did there, he was the doer of i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keeper of the prison committed to Joseph's hand all the prisoners that were in the prison; and whatsoever they did there, he was the doer of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keeper of the prison looked not to any thing that was under his hand; because the LORD was with him, and that which he did, the LORD made it to prosp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keeper of the prison looked not to any thing that was under his hand; because the LORD was with him, and that which he did, the LORD made it to prosp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keeper of the prison looked not to any thing that was under his hand; because the LORD was with him, and that which he did, the LORD made it to prosp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ப்பு எகிப்துக்குக் கொண்டுபோகப்பட்டான். பார்வோனுடைய பிரதானியும் தலையாரிகளுக்கு அதிபதியு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பார் என்னும் எகிப்து தேசத்தான் அவனை அவ்விடத்தில் கொண்டுவந்த இஸ்மவேலரிடத்தில் வா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யோசேப்போடே இருந்தார், அவன் காரியசித்தியுள்ளவனானான்; அவன் எகிப்தியனாகிய தன் எஜமா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 அவனோடே இருக்கிறார் என்றும் அவன் செய்கிற யாவையும் கர்த்தர் வாய்க்கப்பண்ணுகிறார்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எஜமான்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சேப்பினிடத்தில் தயவுவைத்து, அவனைத் தனக்கு ஊழியக்காரனும் தன் வீட்டுக்கு விசாரணைக்காரனு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கு உண்டான யாவற்றையும் அவன் கையில் ஒப்பு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த் தன் வீட்டுக்கும் தனக்கு உண்டான எல்லாவற்றிற்கும் விசாரணைக்காரனாக்கினதுமுதற்கொண்டு,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ப்பினிமித்தம் அந்த எகிப்தியன் வீட்டை ஆசீர்வதித்தார்; வீட்டிலும் வெளியிலும் அவனுக்கு உண்டா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லும் கர்த்தருடைய ஆசீர்வாத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அவன் தனக்கு உண்டானதையெல்லாம் யோசேப்பின் கையிலே ஒப்புக்கொடுத்துவிட்டு, தான் புசி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ம்தவிர தன்னிடத்திலிருந்த மற்றொன்றைக்குறித்தும் விசாரியாதிருந்தான். யோசேப்பு அழகான ரூ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ளந்தரிய முகமும் உள்ள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லநாள் சென்றபின், அவனுடைய எஜமானனின் மனைவி யோசேப்பின்மேல் கண்போட்டு, என்னோடே சய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தன் எஜமானுடைய மனைவியின் சொல்லுக்கு இணங்காமல், அவளை நோக்கி: இதோ வீட்டிலே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களில் யாதொன்றைக்குறித்தும் என் ஆண்டவன் விசாரியாமல், தமக்கு உண்டான எல்லாவற்றையு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ஒப்பி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ந்த வீட்டிலே என்னிலும் பெரியவன் இல்லை; நீ அவருடைய மனைவியாயிருக்கிறபடியால் உன்னை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ன்றையும் அவர் எனக்கு விலக்கி வைக்கவில்லை. இப்படியிருக்க, நான் இத்தனை பெரிய பொல்லாங்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டு, தேவனுக்கு விரோதமாய்ப் பாவம் செய்வது எப்ப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ள் நித்தம் நித்தம் யோசேப்போடே இப்படிப் பேசிக்கொண்டு வந்தும், அவன் அவளுடனே சயனிக்கவும் அவளு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ம் சம்மதி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டியிருக்கும்போது, ஒருநாள் அவன் தன் வேலையைச் செய்கிறதற்கு வீட்டிற்குள் போனான்;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ரில் ஒருவரும் வீட்டில்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ள் அவனுடைய வஸ்திரத்தைப் பற்றிப் பிடித்து, என்னோடே சயனி என்றான். அவனோ தன் வஸ்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கையிலே விட்டு வெளியே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தன் வஸ்திரத்தை அவள் கையிலே விட்டு வெளியே ஓடிப்போனதை அவள் 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ள் தன் வீட்டு மனிதரைக் கூப்பிட்டு: பாருங்கள், எபிரெய மனுஷன் நம்மிடத்தில் சரசம்பண்ணு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மக்குள் கொண்டுவந்தார், அவன் என்னோடே சயனிக்கும்படிக்கு என்னிடத்தில் வந்தான்; நான்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க் 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சத்தமிட்டுக் கூப்பிடுகிறதை அவன் கேட்டு, தன் வஸ்திரத்தை என்னிடத்தில் விட்டு,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ய்விட்டான் என்று 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டைய எஜமான் வீட்டுக்கு வருமளவும் அவனுடைய வஸ்திரத்தைத் தன்னிடத்தில் வைத்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நோக்கி: நீர் நம்மிடத்தில் கொண்டுவந்த அந்த எபிரெய வேலைக்காரன் சரசம்பண்ணு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நான் சத்தமிட்டுக் கூப்பிட்டேன், அவன் தன் வஸ்திரத்தை என்னிடத்தில் விட்டு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னா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ம்முடைய வேலைக்காரன் எனக்கு இப்படிச் செய்தான் என்று தன் மனைவி தன்னோடே சொன்ன வார்த்தை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ஜமான் கேட்டபோது, அவனுக்குக் கோபம் மூ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சேப்பின் எஜமான் அவனைப் பிடித்து, ராஜாவின் கட்டளையால் காவலில் வைக்கப்பட்டவர்கள்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ச்சாலையிலே அவனை ஒப்புவித்தான். அந்தச் சிறைச்சாலையில் அவ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த்தரோ யோசேப்போடே இருந்து, அவன்மேல் கிருபை வைத்து, சிறைச்சாலைத் தலைவனுடைய தயவு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றைச்சாலைத் தலைவன் சிறைச்சாலையில் வைக்கப்பட்ட யாவரையும் யோசேப்பின் கையிலே ஒப்புவித்தான்;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ய்வதெல்லாவற்றையும் யோசேப்பு செய்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 அவனோடே இருந்தபடியினாலும், அவன் எதைச் செய்தானோ அதை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க்கப்பண்ணினபடியினாலும், அவன் வசமாயிருந்த யாதொன்றையும் குறித்துச் சிறைச்சாலைத் த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9]]></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2026-10-21T01:48:48Z</dcterms:created>
  <dcterms:modified xsi:type="dcterms:W3CDTF">2026-10-21T01:48:48Z</dcterms:modified>
  <dc:title>ஆதியாகமம் : 39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