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presProps" Target="presProps.xml"/>
  <Relationship Id="rId69" Type="http://schemas.openxmlformats.org/officeDocument/2006/relationships/viewProps" Target="viewProps.xml"/>
  <Relationship Id="rId7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ீத்திம் மரத்தால் வாசஸ்தலத்தின் ஒரு பக்கத்துப் பலகைகளுக்கு ஐந்து தாழ்ப்பாள்களைய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வாசஸ்தலத்தின் மறுபக்கத்துப் பலகைகளுக்கு ஐந்து தாழ்ப்பாள்களையும், வாசஸ்தலத்தின் மேல்புறமான பின்பக்கத்துப் பலகைகளுக்கு ஐந்து தாழ்ப்பாள்களையும் பண்ணின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வாசஸ்தலத்தின் மறுபக்கத்துப் பலகைகளுக்கு ஐந்து தாழ்ப்பாள்களையும், வாசஸ்தலத்தின் மேல்புறமான பின்பக்கத்துப் பலகைகளுக்கு ஐந்து தாழ்ப்பாள்களையும் பண்ணின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டுத்தாழ்ப்பாள் ஒரு முனைதொடங்கி மறுமுனைமட்டும் பலகைகளின் மையத்தில் உருவப்பாயும்படி செய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லகைகளைப் பொன்தகட்டால் மூடி, தாழ்ப்பாள்களின் இடங்களாகிய அவைகளின் வளையங்களைப் பொன்னினால் பண்ணி, தாழ்ப்பாள்களைப் பொன்தகட்டால் மூடின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லகைகளைப் பொன்தகட்டால் மூடி, தாழ்ப்பாள்களின் இடங்களாகிய அவைகளின் வளையங்களைப் பொன்னினால் பண்ணி, தாழ்ப்பாள்களைப் பொன்தகட்டால் மூடின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இளநீலநூலாலும் இரத்தாம்பரநூலாலும் சிவப்புநூலாலும் திரித்த மெல்லிய பஞ்சுநூலாலும் செய்யப்பட்டதும், விசித்திரவேலையாகிய கேருபீன்களுள்ளதுமான ஒரு திரைச்சீலையை உண்டுபண்ணி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இளநீலநூலாலும் இரத்தாம்பரநூலாலும் சிவப்புநூலாலும் திரித்த மெல்லிய பஞ்சுநூலாலும் செய்யப்பட்டதும், விசித்திரவேலையாகிய கேருபீன்களுள்ளதுமான ஒரு திரைச்சீலையை உண்டுபண்ணி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தற்குச் சீத்திம் மரத்தினால் நாலு தூண்களைச்செய்து, அவைகளைப் பொன்தகட்டால் மூடி, அவைகளின் கொக்கிகளைப் பொன்னினால் பண்ணி, அவைகளுக்கு நான்கு வெள்ளிப்பாதங்களை வார்ப்பித்த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தற்குச் சீத்திம் மரத்தினால் நாலு தூண்களைச்செய்து, அவைகளைப் பொன்தகட்டால் மூடி, அவைகளின் கொக்கிகளைப் பொன்னினால் பண்ணி, அவைகளுக்கு நான்கு வெள்ளிப்பாதங்களை வார்ப்பித்த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ூடாரவாசலுக்கு இளநீலநூலாலும் இரத்தாம்பரநூலாலும் சிவப்புநூலாலும் திரித்த மெல்லிய பஞ்சுநூலாலும் செய்த சித்திரத் தையல்வேலையான ஒரு தொங்குதிரையையும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தின் ஐந்து தூண்களையும், அவைகளின் வளைவாணிகளையும் உண்டாக்கி, அவைகளின் குமிழ்களையும் வளையங்களையும் பொன்தகட்டால் மூடினான்: அவைகளின் ஐந்து பாதங்களும் வெண்கலமாயிருந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தின் ஐந்து தூண்களையும், அவைகளின் வளைவாணிகளையும் உண்டாக்கி, அவைகளின் குமிழ்களையும் வளையங்களையும் பொன்தகட்டால் மூடினான்: அவைகளின் ஐந்து பாதங்களும் வெண்கலமாயிருந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பரிசுத்த ஸ்தலத்துத் திருப்பணிகளுக்கடுத்த சகல வேலைகளையும், கர்த்தர் கற்பித்தபடியெல்லாம், பெசலெயேலும் அகோலியாபும், செய்ய அறியும்படிக்குக் கர்த்தரால் ஞானமும் புத்தியும் பெற்ற விவேக இருதயமுள்ள மற்ற அனைவரும் செய்யத்தொடங்கின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பரிசுத்த ஸ்தலத்துத் திருப்பணிகளுக்கடுத்த சகல வேலைகளையும், கர்த்தர் கற்பித்தபடியெல்லாம், பெசலெயேலும் அகோலியாபும், செய்ய அறியும்படிக்குக் கர்த்தரால் ஞானமும் புத்தியும் பெற்ற விவேக இருதயமுள்ள மற்ற அனைவரும் செய்யத்தொடங்கி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பரிசுத்த ஸ்தலத்துத் திருப்பணிகளுக்கடுத்த சகல வேலைகளையும், கர்த்தர் கற்பித்தபடியெல்லாம், பெசலெயேலும் அகோலியாபும், செய்ய அறியும்படிக்குக் கர்த்தரால் ஞானமும் புத்தியும் பெற்ற விவேக இருதயமுள்ள மற்ற அனைவரும் செய்யத்தொடங்கி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பரிசுத்த ஸ்தலத்துத் திருப்பணிகளுக்கடுத்த சகல வேலைகளையும், கர்த்தர் கற்பித்தபடியெல்லாம், பெசலெயேலும் அகோலியாபும், செய்ய அறியும்படிக்குக் கர்த்தரால் ஞானமும் புத்தியும் பெற்ற விவேக இருதயமுள்ள மற்ற அனைவரும் செய்யத்தொடங்கின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பரிசுத்த ஸ்தலத்துத் திருப்பணிகளுக்கடுத்த சகல வேலைகளையும், கர்த்தர் கற்பித்தபடியெல்லாம், பெசலெயேலும் அகோலியாபும், செய்ய அறியும்படிக்குக் கர்த்தரால் ஞானமும் புத்தியும் பெற்ற விவேக இருதயமுள்ள மற்ற அனைவரும் செய்யத்தொடங்கின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ெசலெயேலையும் அகோலியாபையும், கர்த்தரால் ஞானமடைந்து அந்த வேலைகளைச் செய்யவரும்படி தங்கள் இருதயத்தில் எழுப்புதலடைந்த ஞான இருதயத்தாராகிய எல்லாரையும், மோசே வரவழைத்த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ெசலெயேலையும் அகோலியாபையும், கர்த்தரால் ஞானமடைந்து அந்த வேலைகளைச் செய்யவரும்படி தங்கள் இருதயத்தில் எழுப்புதலடைந்த ஞான இருதயத்தாராகிய எல்லாரையும், மோசே வரவழைத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, இஸ்ரவேல் புத்திரர் திருப்பணிக்கடுத்த சகல வேலைகளுக்காகவும் கொண்டுவந்த காணிக்கைப் பொருள்களையெல்லாம், மோசேயினிடத்தில் வாங்கிக்கொண்டார்கள். பின்னும் ஜனங்கள் காலைதோறும் தங்களுக்கு இஷ்டமான காணிக்கைகளை அவனிடத்தில் கொண்டுவந்த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, இஸ்ரவேல் புத்திரர் திருப்பணிக்கடுத்த சகல வேலைகளுக்காகவும் கொண்டுவந்த காணிக்கைப் பொருள்களையெல்லாம், மோசேயினிடத்தில் வாங்கிக்கொண்டார்கள். பின்னும் ஜனங்கள் காலைதோறும் தங்களுக்கு இஷ்டமான காணிக்கைகளை அவனிடத்தில் கொண்டுவந்த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, இஸ்ரவேல் புத்திரர் திருப்பணிக்கடுத்த சகல வேலைகளுக்காகவும் கொண்டுவந்த காணிக்கைப் பொருள்களையெல்லாம், மோசேயினிடத்தில் வாங்கிக்கொண்டார்கள். பின்னும் ஜனங்கள் காலைதோறும் தங்களுக்கு இஷ்டமான காணிக்கைகளை அவனிடத்தில் கொண்டுவந்த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பரிசுத்த ஸ்தலத்து வேலைகளைச் செய்கிற விவேகிகள் யாவரும் அவரவர் செய்கிற வேலையின் காரியமாய் வந்த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ோசேயை நோக்கி: கர்த்தர் செய்யும்படி கற்பித்த வேலைக்கு வேண்டியதற்கு அதிகமான பொருள்களை ஜனங்கள் கொண்டுவருகிறார்கள் என்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ோசேயை நோக்கி: கர்த்தர் செய்யும்படி கற்பித்த வேலைக்கு வேண்டியதற்கு அதிகமான பொருள்களை ஜனங்கள் கொண்டுவருகிறார்கள் என்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மோசே இனி புருஷர்களாவது ஸ்திரீகளாவது பரிசுத்த ஸ்தலத்துக்கென்று காணிக்கையாக ஒரு வேலையும் செய்யவேண்டாம் என்று பாளயம் எங்கும் கூறும்படி கட்டளையிட்டான்; இவ்விதமாய் ஜனங்கள் கொண்டுவருகிறது நிறுத்தப்பட்ட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மோசே இனி புருஷர்களாவது ஸ்திரீகளாவது பரிசுத்த ஸ்தலத்துக்கென்று காணிக்கையாக ஒரு வேலையும் செய்யவேண்டாம் என்று பாளயம் எங்கும் கூறும்படி கட்டளையிட்டான்; இவ்விதமாய் ஜனங்கள் கொண்டுவருகிறது நிறுத்தப்பட்ட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ெய்யவேண்டிய எல்லா வேலைகளுக்கும் போதுமான பொருள்கள் இருந்ததுமல்லாமல் அதிகமாயும் இருந்த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ேலைசெய்கிறவர்களாகிய ஞான இருதயமுள்ள யாவரும் வாசஸ்தலத்தை உண்டாக்கினார்கள் அதற்குத் திரித்த மெல்லிய பஞ்சுநூலாலும் இளநீலநூலாலும் இரத்தாம்பரநூலாலும் சிவப்புநூலாலும், விநோத நெசவுவேலையாகிய கேருபீன்களுள்ள பத்து மூடுதிரைகளைப் பண்ணின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ேலைசெய்கிறவர்களாகிய ஞான இருதயமுள்ள யாவரும் வாசஸ்தலத்தை உண்டாக்கினார்கள் அதற்குத் திரித்த மெல்லிய பஞ்சுநூலாலும் இளநீலநூலாலும் இரத்தாம்பரநூலாலும் சிவப்புநூலாலும், விநோத நெசவுவேலையாகிய கேருபீன்களுள்ள பத்து மூடுதிரைகளைப் பண்ணின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ஒவ்வொரு மூடுதிரை இருபத்தெட்டு முழ நீளமும் நாலு முழ அகலமுமாயிருந்தது; மூடுதிரைகளெல்லாம் ஒரே அளவாயிருந்த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ஒவ்வொரு மூடுதிரை இருபத்தெட்டு முழ நீளமும் நாலு முழ அகலமுமாயிருந்தது; மூடுதிரைகளெல்லாம் ஒரே அளவாயிருந்த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ஐந்து மூடுதிரைகளை ஒன்றோடொன்று இணைத்து, மற்ற ஐந்து மூடுதிரைகளையும் ஒன்றோடொன்று இணைத்த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ணைக்கப்பட்ட ஒரு மூடுதிரையின் ஓரத்தில் இளநீலநூலால் ஐம்பது காதுகளை உண்டுபண்ணி, அப்படியே இணைக்கப்பட்ட மற்ற மூடுதிரையின் ஓரத்திலும் உண்டுபண்ணின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ாதுகள் ஒன்றோடொன்று இணைக்கப்பட்டவைகளாயிருந்த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ாதுகள் ஒன்றோடொன்று இணைக்கப்பட்டவைகளாயிருந்த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ஐம்பது பொன் கொக்கிகளையும் பண்ணி, அந்தக் கொக்கிகளால் மூடுதிரைகளை ஒன்றோடொன்று இணைத்துவிட்டான். இவ்விதமாக ஒரே வாசஸ்தலமாயிற்ற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ஐம்பது பொன் கொக்கிகளையும் பண்ணி, அந்தக் கொக்கிகளால் மூடுதிரைகளை ஒன்றோடொன்று இணைத்துவிட்டான். இவ்விதமாக ஒரே வாசஸ்தலமாயிற்ற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வாசஸ்தலத்தின்மேல் கூடாரமாகப் போடும்படி ஆட்டுமயிரினால் நெய்த பதினொரு மூடுதிரைகளையும் பண்ணின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ஒவ்வொரு மூடுதிரை முப்பது முழ நீளமும் நாலு முழ அகலமுமாயிருந்தது. பதினொரு மூடுதிரைகளும் ஒரே அளவாயிருந்த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ஒவ்வொரு மூடுதிரை முப்பது முழ நீளமும் நாலு முழ அகலமுமாயிருந்தது. பதினொரு மூடுதிரைகளும் ஒரே அளவாயிருந்த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ஐந்து மூடுதிரைகளை ஒன்றாகவும், மற்ற ஆறு மூடுதிரைகளை ஒன்றாகவும் இணைத்து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ணைக்கப்பட்ட ஒரு மூடுதிரையின் ஓரத்தில் ஐம்பது காதுகளையும், இணைக்கப்பட்ட மற்ற மூடுதிரையின் ஓரத்தில் ஐம்பது காதுகளையும் உண்டாக்கி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ணைக்கப்பட்ட ஒரு மூடுதிரையின் ஓரத்தில் ஐம்பது காதுகளையும், இணைக்கப்பட்ட மற்ற மூடுதிரையின் ஓரத்தில் ஐம்பது காதுகளையும் உண்டாக்கி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ூடாரத்தை ஒன்றாய் இணைத்துவிட, ஐம்பது வெண்கலக் கொக்கிகளையும் உண்டாக்கின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ிவப்புத்தீர்ந்த ஆட்டுக்கடாத் தோலினால் கூடாரத்துக்கு ஒரு மூடியையும் அதின்மேல் போடத் தகசுத்தோலினால் ஒரு மூடியையும் உண்டு பண்ணின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ிவப்புத்தீர்ந்த ஆட்டுக்கடாத் தோலினால் கூடாரத்துக்கு ஒரு மூடியையும் அதின்மேல் போடத் தகசுத்தோலினால் ஒரு மூடியையும் உண்டு பண்ணின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ாசஸ்தலத்துக்கு நிமிர்ந்துநிற்கும் பலகைகளையும் சீத்திம் மரத்தால் செய்த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ஒவ்வொரு பலகையும் பத்துமுழ நீளமும் ஒன்றரை முழ அகலமுமாயிருந்த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ஒவ்வொரு பலகைக்கும் ஒன்றுக்கொன்று சமதூரமான இரண்டு கழுந்துகள் இருந்தது; வாசஸ்தலத்தின் பலகைகளுக்கெல்லாம் இப்படியே செய்த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ஒவ்வொரு பலகைக்கும் ஒன்றுக்கொன்று சமதூரமான இரண்டு கழுந்துகள் இருந்தது; வாசஸ்தலத்தின் பலகைகளுக்கெல்லாம் இப்படியே செய்த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ாசஸ்தலத்திற்காகச் செய்யப்பட்ட பலகைகளில் தெற்கே தென்திசைக்கு இருபது பலகைகளை உண்டாக்கி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ாசஸ்தலத்திற்காகச் செய்யப்பட்ட பலகைகளில் தெற்கே தென்திசைக்கு இருபது பலகைகளை உண்டாக்கி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ந்த இருபது பலகைகளின் கீழே வைக்கும் நாற்பது வெள்ளிப் பாதங்களையும் உண்டுபண்ணினான்; ஒரு பலகையின் கீழ் அதின் இரண்டு கழுந்துகளுக்கும் இரண்டு பாதங்களையும், மற்றப் பலகையின்கீழ் அதின் இரண்டு கழுந்துகளுக்கும் இரண்டு பாதங்களையும் பண்ணிவைத்து;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ந்த இருபது பலகைகளின் கீழே வைக்கும் நாற்பது வெள்ளிப் பாதங்களையும் உண்டுபண்ணினான்; ஒரு பலகையின் கீழ் அதின் இரண்டு கழுந்துகளுக்கும் இரண்டு பாதங்களையும், மற்றப் பலகையின்கீழ் அதின் இரண்டு கழுந்துகளுக்கும் இரண்டு பாதங்களையும் பண்ணிவைத்து;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ாசஸ்தலத்தின் மறுபக்கமாகிய வடபுறத்தில் இருபது பலகைகளையும், அவைகளுக்கு நாற்பது வெள்ளிப் பாதங்களையும் செய்த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ஒரு பலகையின்கீழ் இரண்டு பாதங்களும், மற்றப் பலகையின்கீழ் இரண்டு பாதங்களும் செய்த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ாசஸ்தலத்தின் மேல்புறத்திற்கு ஆறு பலகைகளையும்,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வாசஸ்தலத்தின் இருபக்கங்களிலுள்ள மூலைகளுக்கு இரண்டு பலகைகளையும் செய்த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ைகள் கீழே இசைக்கப்பட்டிருந்தது, மேலேயும் ஒரு வளையத்தினால் இசைக்கப்பட்டிருந்தது; இரண்டு மூலைகளிலுமுள்ள அவ்விரண்டிற்கும் அப்படியே செய்த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ைகள் கீழே இசைக்கப்பட்டிருந்தது, மேலேயும் ஒரு வளையத்தினால் இசைக்கப்பட்டிருந்தது; இரண்டு மூலைகளிலுமுள்ள அவ்விரண்டிற்கும் அப்படியே செய்த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டியே எட்டுப் பலகைகளும், அவைகளுடைய ஒவ்வொரு பலகையின் கீழ் இரண்டிரண்டு பாதங்களாகப் பதினாறு வெள்ளிப்பாதங்களும் இருந்தது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டியே எட்டுப் பலகைகளும், அவைகளுடைய ஒவ்வொரு பலகையின் கீழ் இரண்டிரண்டு பாதங்களாகப் பதினாறு வெள்ளிப்பாதங்களும் இரு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3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ಅವನು ಜಾಲೀ ಮರದ ಅಗುಳಿಗಳನ್ನು ಮಾಡಿದನು; ಗುಡಾರದ ಒಂದು ಭಾಗದ ಹಲಗೆಗಳಿಗೆ ಐದು ಅಗುಳಿಗಳ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ಗುಡಾರದ ಇನ್ನೊಂದು ಭಾಗದ ಹಲಗೆಗಳಿಗೆ ಐದು ಅಗುಳಿಗಳು, ಗುಡಾರದ ಪಶ್ಚಿಮ ಭಾಗಗಳಲ್ಲಿರುವ ಹಲಗೆಗಳಿಗೆ ಐ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ಗುಳಿಗಳನ್ನು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ಮಧ್ಯದ ಅಗುಳಿಯು ಹಲಗೆಗಳ ನಡುವೆ ಒಂದು ಬದಿಯಿಂದ ಇನ್ನೊಂದು ಬದಿಯ ವರೆಗೆ ಹಾದು ಹೋಗುವ ಹಾಗೆ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ಆ ಹಲಗೆಗಳನ್ನು ಚಿನ್ನದಿಂದ ಹೊದಿಸಿ ಅಗುಳಿಗಳಿಗೆ ಬಳೆಗಳಾಗಿರುವ ಉಂಗುರಗಳನ್ನು ಚಿನ್ನದಿಂದ ಮಾಡಿ ಅಗುಳಿ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ಿನ್ನದಿಂದ ಹೊದ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ನೀಲಿ, ಧೂಮ್ರ, ರಕ್ತವರ್ಣ, ನಯವಾಗಿ ಹೊಸೆದ ನಾರುಗಳಿಂದ ತೆರೆಯನ್ನು ಮಾಡಿದನು. ಅದರ ಮೇಲೆ ಕುಶಲ ಕೆಲಸದ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ೆರೂಬಿಗಳನ್ನು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ಇದಲ್ಲದೆ ಜಾಲೀ ಮರದ ನಾಲ್ಕು ಸ್ತಂಭಗಳನ್ನು ಮಾಡಿ ಚಿನ್ನದಿಂದ ಅವುಗಳನ್ನು ಹೊದಿಸಿ ದನು. ಅವುಗಳ ಮೊಳೆ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ಿನ್ನದವುಗಳಾಗಿದ್ದವು; ಅವನು ಅವುಗಳಿಗೆ ಬೆಳ್ಳಿಯ ನಾಲ್ಕು ಕಾಲುಗಳನ್ನು ಎರಕಹೊಯ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ಬಾಗಲಿಗೆ ನೀಲಿ, ಧೂಮ್ರ, ರಕ್ತವರ್ಣದ ಹೊಸೆದ ನಯವಾದ ನಾರುಗಳಿಂದ ಕಸೂತಿ ಹಾಕಿ ತೆರೆಯನ್ನು ಮಾಡಿದ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ಕೊಂಡಿ ಇರುವ ಐದು ಕಂಬಗಳನ್ನು ಮಾಡಿ ಅವುಗಳ ತಲೆಗಳನ್ನೂ ಕಂಬ ಗಳನ್ನೂ ಚಿನ್ನದಿಂದ ಹೊದಿಸಿದನು. ಆದರೆ ಅವುಗಳ ಐ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ಾಲುಗಳು ಹಿತ್ತಾಳೆಯದ್ದಾಗ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ತರುವಾಯ ಬೆಚಲೇಲನೂ ಒಹೋಲಿ ಯಾಬನೂ ಪರಿಶುದ್ಧ ಸ್ಥಳದ ಸೇವೆ ಗೋಸ್ಕರ ಎಲ್ಲಾ ವಿಧವಾದ ಕೆಲಸವನ್ನು ಹೇಗೆ ಮಾಡಬೇಕ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ಳಿಯುವ ಹಾಗೆ ಕರ್ತನಿಂದ ಜ್ಞಾನ ವಿವೇಕಗಳನ್ನು ಹೊಂದಿದ ಹೃದಯದವರೆಲ್ಲರೂ ಕರ್ತನು ಆಜ್ಞಾಪಿಸಿದಂತೆಯೇ ಎಲ್ಲವು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 ದರು. ತರುವಾಯ ಪರಿಶುದ್ಧ ಸ್ಥಳದ ಸೇವೆಗೋಸ್ಕರ ಪ್ರತಿ ವಿಧವಾದ ಕೆಲಸ ಮಾಡುವದನ್ನು ತಿಳುಕೊಳ್ಳುವ ದಕ್ಕಾಗಿ ಆ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್ಞಾನ ವಿವೇಕಗಳನ್ನು ಅನುಗ್ರಹಿಸಿದ ಬೆಚಲೇಲನೂ ಒಹೋಲಿಯಾಬನೂ ಜ್ಞಾನ ವಿವೇಕ ವಿದ್ದವರೆಲ್ಲರೂ ಎಲ್ಲವನ್ನೂ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ಜ್ಞಾಪಿಸಿದಂತೆ ಮಾ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ಬೆಚಲೇಲನನ್ನೂ ಒಹೋಲಿಯಾಬನನ್ನೂ ಕರ್ತನು ಯಾರ ಹೃದಯಗಳಲ್ಲಿ ಜ್ಞಾನವಿಟ್ಟನೋ ಆ ಜ್ಞಾನ ಹೃದಯವಿದ್ದ ಪ್ರತಿಯೊಬ್ಬನನ್ನೂ 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ೆಲಸ ಮಾಡುವದಕ್ಕೆ ಹೃದಯವು ಪ್ರೇರೇಪಿಸಲ್ಪಟ್ಟ ಪ್ರತಿ ಯೊಬ್ಬನನ್ನೂ ಮೋಶೆಯು ಕರೆ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ಗ ಇಸ್ರಾ ಯೇಲ್‌ ಮಕ್ಕಳು ಪರಿಶುದ್ಧ ಆಲಯದ ಸೇವೆಯ ಕೆಲಸಕ್ಕೋಸ್ಕರವೂ ಅದನ್ನು ಮಾಡಿಸುವದಕ್ಕೋಸ್ಕ ರವೂ ತ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ಾಣಿಕೆಗಳನ್ನೆಲ್ಲಾ ಮೋಶೆಯ ಬಳಿಯಿಂದ ಅವರು ತಕ್ಕೊಂಡರು. ಇದಲ್ಲದೆ ಅವರು ಪ್ರತಿ ಉದಯ ದಲ್ಲಿ ಅವನಿಗೆ ಇನ್ನೂ ಉಚಿತವ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ಾಣಿಕೆಗಳನ್ನು ತರುತ್ತ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ಗ ಪರಿಶುದ್ಧ ಸ್ಥಳದ ಕೆಲಸವನ್ನು ಮಾಡುವ ಜ್ಞಾನಿಗಳೆಲ್ಲರೂ ತಾವು ಮಾಡುತ್ತಿದ್ದ ಕೆಲಸದಿಂದ ಬ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ಮೋಶೆಯ ಸಂಗಡ ಮಾತನಾಡಿ ಕರ್ತನು ಮಾಡಬೇಕೆಂದು ಆಜ್ಞಾಪಿಸಿದ ಸೇವೆಯ ಕೆಲಸಕ್ಕೆ ಬೇಕಾಗಿರುವದಕ್ಕಿಂತಲೂ ಹೆಚ್ಚಾದದ್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ಈ ಜನರು ತರುತ್ತಿದ್ದಾರೆ ಎಂದು ಹೇಳ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ಗ ಮೋಶೆಯು ಇನ್ನು ಮೇಲೆ ಪರಿಶುದ್ಧ ಸ್ಥಳದ ಕಾಣಿಕೆ ಗೋಸ್ಕರ ಯಾವ ಗಂಡಸಾಗಲಿ ಹೆಂಗಸಾಗಲಿ ಕೆಲಸ ಮಾಡಬಾರದ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ಾಳೆಯದಲ್ಲೆಲ್ಲಾ ಪ್ರಕಟಿಸ ಬೇಕೆಂಬದಾಗಿ ಆಜ್ಞಾಪಿಸಬೇಕು ಎಂದು ಹೇಳಿದನು. ಹೀಗೆ ಜನರು ತರುವದನ್ನು ನಿಲ್ಲಿಸಿಬಿ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ಅವರಿಗೆ ಎಲ್ಲಾ ಕೆಲಸವನ್ನು ಮಾಡುವದಕ್ಕೆ ಸಾಕಾಗಿ ಮಿಕ್ಕುವಷ್ಟು ಸಾಮಾನು ಇ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ಹೀಗಿರಲಾಗಿ ಕೆಲಸದವರಲ್ಲಿ ಜ್ಞಾನ ಹೃದಯವುಳ್ಳ ಪ್ರತಿಯೊಬ್ಬನೂ ಗುಡಾರವನ್ನು ಹತ್ತು ತೆರೆಗಳಿಂದ ಮಾಡಿ ಹೊಸೆ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ರಿನಿಂದಲೂ ನೀಲಿ, ಧೂಮ್ರ, ರಕ್ತವರ್ಣದ ಹೊಸೆದ ನಯವಾದ ನೂಲಿನಿಂದಲೂ ಕೌಶಲ್ಯದ ಕೆಲಸದಿಂದಲೂ ಕೆರೂಬಿಗಳನ್ನು ಮಾಡಿ 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ಒಂದು ತೆರೆಯು ಇಪ್ಪತ್ತೆಂಟು ಮೊಳ ಉದ್ದ ವಾಗಿಯೂ ನಾಲ್ಕು ಮೊಳ ಅಗಲವಾಗಿಯೂ ಇತ್ತು. ತೆರೆಗಳೆಲ್ಲಾ ಒಂದ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ಳತೆಯವುಗಳಾಗ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ಅವನು ಐದು ತೆರೆಗಳನ್ನು ಒಂದಕ್ಕೊಂದು ಜೋಡಿ ಸಿದನು, ಬೇರೆ ಐದು ತೆರೆಗಳನ್ನೂ ಒಂದಕ್ಕೊಂದು ಜೋಡ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ಈ ಎರಡು ಜೋಡನೆಗಳಲ್ಲಿ ಒಂದೊಂದರ ಕೊನೇ ಬಟ್ಟೆಯ ಅಂಚಿನಲ್ಲಿ ನೀಲಿ ದಾರದಿಂದ ಕುಣಿಕೆಗಳನ್ನು ಮಾಡಿದರ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ಒಂದು ತೆರೆಯಲ್ಲಿ ಐವತ್ತು ಕುಣಿಕೆಗಳನ್ನು ಮಾಡಿ ಇನ್ನೊಂದು ತೆರೆಯ ಅಂಚನ್ನು ಜೋಡಿಸುವ ಸ್ಥಳದಲ್ಲಿ ಐವತ್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ುಣಿಕೆಗಳನ್ನು ಮಾಡಿದನು. ಆ ಕುಣಿಕೆಗಳು ಒಂದು ತೆರೆಯನ್ನು ಮತ್ತೊಂದು ತೆರೆಯು ಹಿಡಿದುಕೊಳ್ಳುವಂತೆ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ಅವನು ಚಿನ್ನದ ಐವತ್ತು ಕೊಂಡಿಗಳನ್ನು ಮಾಡಿ ಆ ಕೊಂಡಿಗಳಿಂದ ತೆರೆಗಳನ್ನು ಒಂದ ಕ್ಕೊಂದಾಗಿ ಜೋಡಿಸಿದನು. ಹೀಗೆ ಅ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ಂದೇ ಗುಡಾರವ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ಈ ಗುಡಾರದ ಮೇಲಿನ ಡೇರೆಗೋಸ್ಕರ ಅವನು ಮೇಕೆಯ ಕೂದಲಿನ ಹನ್ನೊಂದು ತೆರೆಗಳನ್ನು ಮಾಡಿ 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ಒಂದು ತೆರೆಯು ಮೂವತ್ತು ಮೊಳ ಉದ್ದ ವಾಗಿಯೂ ನಾಲ್ಕು ಮೊಳ ಅಗಲವಾಗಿಯೂ ಇತ್ತು. ಹನ್ನೊಂದು ತೆರೆಗಳೂ ಒಂದ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ಳತೆಯಾಗ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ಅವನು ಐದು ತೆರೆಗಳನ್ನು ಬೇರೆಯಾಗಿಯೂ ಆರು ತೆರೆಗಳನ್ನು ಬೇರೆಯಾಗಿಯೂ ಜೋಡ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ಅವನು ತೆರೆಯ ಕೊನೇ ಅಂಚಿನಲ್ಲಿ ಐವತ್ತು ಕುಣಿಕೆಗಳನ್ನೂ ಎರಡನೆಯ ತೆರೆಯನ್ನು ಜೋಡಿಸುವ ಅಂಚಿನಲ್ಲಿ ಐವತ್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ುಣಿಕೆಗಳನ್ನೂ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ಅದು ಒಂದೇ ಡೇರೆ ಆಗುವಂತೆ ಅವುಗಳ ಜೋಡ ಣೆಗೆ ಅವನು ಐವತ್ತು ಹಿತ್ತಾಳೆಯ ಕೊಂಡಿಗಳನ್ನು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ಅವನು ಆ ಡೇರೆಗಾಗಿ ಕೆಂಪು ಬಣ್ಣದಲ್ಲಿ ಅದ್ದಿ ತೆಗೆದ ಟಗರುಗಳ ಚರ್ಮದ ಹೊದಿಕೆಯನ್ನು ಮಾಡಿದನು. ಅದರ ಮೇಲೆ ಕಡಲ ಹಂದಿ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ರ್ಮದ ಮೇಲ್ಹೊದಿಕೆಯನ್ನು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ಗುಡಾರವು ನಿಂತುಕೊಂಡಿರುವದಕ್ಕೆ ಅವನು ಜಾಲೀ ಮರದಿಂದ ಹಲಗೆಗಳನ್ನು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ಒಂದು ಹಲಗೆಯ ಉದ್ದಳತೆ ಹತ್ತು ಮೊಳದ್ದಾಗಿಯೂಆ ಹಲಗೆಯ ಅಗಲಳತೆ ಒಂದುವರೆ ಮೊಳದ್ದಾಗಿಯೂ ಇ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ಒಂದು ಹಲಗೆಗೆ ಒಂದಕ್ಕೊಂದು ಸರಿಯಾದ ಅಂತರದಲ್ಲಿ ಎರಡು ಕೈಗಳನ್ನು ಮಾಡಿದನು; ಅದೇ ಪ್ರಕಾರ ಅವನು ಗುಡಾರದ ಎ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ಲಗೆಗಳಿಗೆ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ಅವನು ಗುಡಾರಕ್ಕೋಸ್ಕರ ಹಲಗೆ ಗಳನ್ನು ಮಾಡಿದನು. ದಕ್ಷಿಣ ದಿಕ್ಕಿಗೆ ದಕ್ಷಿಣಭಾಗಕ್ಕೆ ಇಪ್ಪತ್ತು ಹಲಗೆ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ಅವನು ಇಪ್ಪತ್ತು ಹಲಗೆಗಳ ಕೆಳಗೆ ನಾಲ್ವತ್ತು ಬೆಳ್ಳಿಯ ಕಾಲುಗಳನ್ನು ಮಾಡಿದನು; ಒಂದು ಹಲಗೆಯ ಕೆಳಗೆ ಇರುವ ಎರ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ೈಗಳಿಗೋಸ್ಕರ ಎರಡು ಕಾಲುಗಳನ್ನೂ ಇನ್ನೊಂದು ಹಲಗೆಯ ಕೆಳಗೆ ಇರುವ ಎರಡು ಕೈಗಳಿಗೋಸ್ಕರ ಎರಡು ಕಾಲು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ಗುಡಾರದ ಉತ್ತರ ದಿಕ್ಕಿನ ಮೂಲೆಯ ಇನ್ನೊಂದು ಭಾಗಕ್ಕೆ ಅವನು ಇಪ್ಪತ್ತು ಹಲಗೆಗಳನ್ನೂ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6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ಒಂದೊಂದು ಹಲಗೆಯ ಕೆಳಗೆ ಎರಡೆರಡಾಗಿ ನಾಲ್ವತ್ತು ಬೆಳ್ಳಿಯ ಕಾಲುಗಳನ್ನು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6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ಗುಡಾರದ ಪಶ್ಚಿಮ ಭಾಗದ ಮಗ್ಗಲುಗಳಿಗೆ ಆರು ಹಲಗೆಗಳನ್ನು ಮಾಡಿ 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6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ಅವನು ಗುಡಾರದ ಎರಡು ಪಾರ್ಶ್ವಗಳಲ್ಲಿ ರುವ ಮೂಲೆಗಳಿಗೆ ಎರಡು ಹಲಗೆಗಳನ್ನು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6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ಅವುಗಳು ಅಡಿಯಲ್ಲಿಯೂ ಮೇಲ್ಗಡೆಯಲ್ಲಿಯೂ ಒಂದೇ ಉಂಗುರದಿಂದ ಜೋಡಿಸಲ್ಪಟ್ಟವು. ಇದೇ ರೀತಿಯಲ್ಲಿ ಅವನು ಎರಡ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6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ೂಲೆಗಳಲ್ಲಿರುವ ಎರಡಕ್ಕೂ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6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ಇಂಥ ಎಂಟು ಹಲಗೆ ಗಳಿದ್ದವು; ಪ್ರತಿಯೊಂದು ಹಲಗೆಯ ಕೆಳಗೆ ಎರಡೆರಡು ಕಾಲುಗಳಂತೆ ಅವುಗಳಿಗೆ ಹದಿನಾರು ಬೆಳ್ಳಿಯ ಕಾಲ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6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ಳ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2026-10-20T04:37:43Z</dcterms:created>
  <dcterms:modified xsi:type="dcterms:W3CDTF">2026-10-20T04:37:43Z</dcterms:modified>
  <dc:title>ವಿಮೋಚನಾಕಾಂಡ : 36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