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ஜெபத்தைக் கேட்டருளும்; என் விண்ணப்பத்திற்கு மறைந்திர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ெவிகொடுத்து, உத்தரவு அருளிச்செய்யும் சத்துருவினுடைய கூக்குரலினிமித்தமும், துன்மார்க்கர் செய்யும் இடுக்கத்தினிமித்தமும் என் தியானத்தில் முறையி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எனக்குள் வியாகுலப்படுகிறது; மரணத்திகில் என்மேல் விழ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மும் நடுக்கமும் என்னைப் பிடித்தது; அருக்களிப்பு என்னை மூட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, எனக்குப் புறாவைப்போல் சிறகுகள் இருந்தால், நான் பறந்துபோய் இளைப்பாற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ூரத்தில் அலைந்து திரிந்து வனாந்தரத்தில் தங்கியிருப்பேன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ருங்காற்றுக்கும் புசலுக்கும் தப்பத் தீவிரித்துக்கொள்ளுவேன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 நகரத்திலே கண்டேன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 நகரத்திலே கண்டேன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இரவும் பகலும் அதின் மதில்கள்மேல் சுற்றித்திரிகிறது; அக்கிரமமும் வாதையும் அதின் நடுவில் இருக்கிறத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டுபாடுகள் அதின் நடுவிலிருக்கிறது; கொடுமையும் கபடும் அதின் வீதியை விட்டு விலகிப்போகிற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 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 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மமான மனுஷனும், என் வழிகாட்டியும், என் தோழனுமாகிய நீயே அ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ஒருமித்து, இன்பமான ஆலோசனைபண்ணி, கூட்டத்தோடே தேவாலயத்துக்குப் போன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 வாசஸ்தலங்களிலும் அவர்கள் உள்ளத்திலும் பொல்லாங்கு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 வாசஸ்தலங்களிலும் அவர்கள் உள்ளத்திலும் பொல்லாங்கு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தேவனை நோக்கிக் கூப்பிடுவேன்; கர்த்தர் என்னை இரட்சி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ிசந்தி மத்தியான வேளைகளிலும் நான் தியானம்பண்ணி முறையிடுவேன்; அவர் என் சத்தத்தைக் கேட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 சமாதானத்துடன் மீட்டுவி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 சமாதானத்துடன் மீட்டுவ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ிமுதலாய் வீற்றிருக்கிற தேவன் கேட்டு, அவர்களுக்குப் பதிலளிப்பார்; அவர்களுக்கு மாறுதல்கள் நேரிடாததினால், அவர்கள் தேவனுக்குப் பயப்படாமற்போகிறார்கள். (சேலா.)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ிமுதலாய் வீற்றிருக்கிற தேவன் கேட்டு, அவர்களுக்குப் பதிலளிப்பார்; அவர்களுக்கு மாறுதல்கள் நேரிடாததினால், அவர்கள் தேவனுக்குப் பயப்படாமற்போகிறார்கள். (சேலா.)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னோடே சமாதானமாயிருந்தவர்களுக்கு விரோதமாய் தன் கையை நீட்டி, தன் உடன்படிக்கையை மீறி நட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 எண்ணெயிலும் மிருதுவானவைகள், ஆனாலும் அவைகள் உருவின பட்டய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 எண்ணெயிலும் மிருதுவானவைகள், ஆனாலும் அவைகள் உருவின பட்டய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 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મારી પ્રાર્થનાને સાંભળો; મારી દયા માટેની પ્રાર્થનાની અવગણના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મને ધ્યાનથી સાંભળો; ને મને ઉત્તર આપો; હું શોકને કારણે અશાંત છું; અને વિલાપ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ુશ્મનો મારી સામે બૂમો પાડી રહ્યાં છે. તેઓએ મને ધમકી આપી ગુસ્સામાં અને ધિક્કારથી મારા પર હુમ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 તેઓ મારા ઉપર તકલીફો લ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ા હૃદયમાં ઘણી વેદના થાય છે, અને મૃત્યુની ધાકે મારા પર કબજો જમા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ું શરીર ભયથી ધ્રુજે છે, હું ભયથી ઘેરાઇ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ને કબૂતરની જેમ પાંખ હોત, તો કેવું સારું! કે હું દૂર ઊડી શકત અને વિશ્રામ કર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રણમાં દૂર સુધી ઊડી જાત અને ત્યાં મુકામ કર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િનાશકારી પવનનાં તોફાનથી હું ઉતાવળે નાસીને આશ્રયસ્થાને પહોંચ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આ દુષ્ટજનોમાં અંદરો અંદર ગેરસમજ ઊભી કરો, મેં એકબીજાની વિરુદ્ધ નગરમાં હિંસક ઝગડા જો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ખા શહેરમાં રાત-દિવસ હિંસા અને ઉપાધિ છે, શહેરમાં ક્રૂરતા અને દુષ્ટતા પ્રવતીર્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નગરમાં કેવાં વિનાશકારી પરિબળો સક્રિય છે! જ્યાં જુઓ ત્યાં રસ્તામાં છેતરપિંડી તથા જુલ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ને મહેણાં મારનાર કે નિંદા કરનાર, મારા શત્રુ ન હતા; એ તો મારાથી સહન કરી શકાત; મારી વિરુદ્ધ ઊઠ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વેરી ન હતો, નહિ તો હું સંતાઇને નાસી છૂટ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તે તો તમો છે મારા જેવા માણસ, મારા મિત્ર ને મારા સાથીદાર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પણે એકબીજાની સાથે સુખે વાતો કરતાં હતાં. અને જનસમુદાય સાથે દેવના મંદિરમાં જ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કાએક તેમના પર મોત આવો, તેઓ જીવતા જ શેઓલમાં ઉતરી પડો, કારણ, તેઓનાં ઘરોમાં પાપ થાય છે, તેઓ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તરનાં ઊંડાણોમાં દુષ્ટ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ો દેવને પોકાર કરીશ, તેથી યહોવા મારું તારણ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હું, મારા દુ:ખમાં; સવારે બપોરે ને રાત્રે દેવને સાદ કરીશ; અને તે મારી પ્રાર્થના સાંભ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ઘણા યુદ્ધોમાં લડ્યોં છું; પરંતુ દેવે હંમેશા મને બચાવ્યો છે અને મને સુરક્ષિત રીતે પાછો લ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 અનાદિકાળથી ન્યાયાસન પર બિરાજમાન છે, તે તેઓને તેઓના શબ્દો સાંભળીને નમાવશે, તેઓ યહોવાનો ભ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તાં નથી ને પોતાના માર્ગ પણ બદલ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એ તેમનાં મિત્રો પર હુમલો કર્યો છે, તેઓએ તેમની સાથે કરેલા કરારનો ભંગ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ના શબ્દો છે માખણ જેવાં સુંવાળા,પણ તેનું હૃદય યુદ્ધનાં વિચારોથી ભરેલુ છે. શબ્દો તેલ કરતાય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રમ છે, પણ તે શબ્દો છરીની જેમ કા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ારી ચિંતાઓ યહોવાને સોંપી દો, અને તે તમને નિભાવી રાખશે, તેઓ ક્યારેય સદાચારી લોકોને પરાજીત 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ે દેવ, તમે મારા શત્રુઓને વિનાશની ખાઇમાં ધકેલી દો છો. ખૂની-કપટી પોતાનું અડધું આયુષ્ય પણ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ગવી શકતાં. પરંતુ મારા રક્ષણ માટે તો હું તમારા પર ભરોસો ર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2026-10-20T09:59:06Z</dcterms:created>
  <dcterms:modified xsi:type="dcterms:W3CDTF">2026-10-20T09:59:06Z</dcterms:modified>
  <dc:title>ગીતશાસ્ત્ર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