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ோவாபின் ஆபத்துவரச் சமீபமாயிருக்கிறது; அதின் தீங்கு மிகவும் தீவிரித்துவர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போன் பட்டணவாசியான குமாரத்தியே, நீ உன் மகிமையை விட்டிறங்கி, தாகத்தோடே உட்கார்ந்திரு; மோவாபைப் பாழாக்குகிறவன் உனக்கு விரோதமாய் வந்து, உன் அரண்களை அழித்துப்போடுவான்.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போன் பட்டணவாசியான குமாரத்தியே, நீ உன் மகிமையை விட்டிறங்கி, தாகத்தோடே உட்கார்ந்திரு; மோவாபைப் பாழாக்குகிறவன் உனக்கு விரோதமாய் வந்து, உன் அரண்களை அழித்துப்போடுவான்.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ோவேரில் குடியிருக்கிறவளே, நீ வழியிலே நின்று பார்த்துக்கொண்டிரு; நடந்ததென்னவென்று ஓடிவருகிறவனையும் தப்பிவருகிறவனையும் கே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ோவேரில் குடியிருக்கிறவளே, நீ வழியிலே நின்று பார்த்துக்கொண்டிரு; நடந்ததென்னவென்று ஓடிவருகிறவனையும் தப்பிவருகிறவனையும் கே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வாப் முறிய அடிக்கப்பட்டபடியினால் கலங்கிப்போயிற்று; அலறிக்கூப்பிடுங்கள்; மோவாப் பாழாக்கப்பட்டதென்று அர்னோனில் அறிவி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வாப் முறிய அடிக்கப்பட்டபடியினால் கலங்கிப்போயிற்று; அலறிக்கூப்பிடுங்கள்; மோவாப் பாழாக்கப்பட்டதென்று அர்னோனில் அறிவி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னான பூமியாகிய ஓலோனின் மேலும், யாத்சாவின்மேலும், மேப்காத்தின்மே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போனின்மேலும், நேபோவின் மேலும், பெத்திப்லாத்தாயீமின் மே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ீரியாத்தாயீமின் மேலும், பேத்கமூலின்மேலும், பெதெமெயோனின்மே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ீரியோத்தின்மேலும், போஸ்றாவின்மேலும், மோவாப் தேசத்திலே தூரத்திலும் சமீபத்திலும் இருக்கிற எல்லாப் பட்டணங்களின் மேலும் நியாயத்தீர்ப்பு; வ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ீரியோத்தின்மேலும், போஸ்றாவின்மேலும், மோவாப் தேசத்திலே தூரத்திலும் சமீபத்திலும் இருக்கிற எல்லாப் பட்டணங்களின் மேலும் நியாயத்தீர்ப்பு; வ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வாபின் கொம்பு வெட்டுண்டது; அவன் புயம் முறிக்கப்பட்டது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வாப் தேசத்தின் குடிகளே, நீங்கள் பட்டணங்களை விட்டுப்போய் கன்மலையில் தங்கி, குகையின் வாய் ஓரங்களில் கூடுகட்டுகிற புறாவுக்கு ஒப்பாயிருங்கள்.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வாப் தேசத்தின் குடிகளே, நீங்கள் பட்டணங்களை விட்டுப்போய் கன்மலையில் தங்கி, குகையின் வாய் ஓரங்களில் கூடுகட்டுகிற புறாவுக்கு ஒப்பாயிருங்கள்.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மெத்தப் பெருமைக்காரன், மோவாபின் பெருமையையும், அவன் மேட்டிமையையும், அவன் அகந்தையையும், அவன் பெத்தரிக்கத்தையும், அவன் இருதயத்தின் மேட்டிமையையும் குறித்துக் 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மெத்தப் பெருமைக்காரன், மோவாபின் பெருமையையும், அவன் மேட்டிமையையும், அவன் அகந்தையையும், அவன் பெத்தரிக்கத்தையும், அவன் இருதயத்தின் மேட்டிமையையும் குறித்துக் கே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ர்க்கத்தை நான் அறிவேன் என்று கர்த்தர் சொல்லுகிறார்; அப்படியாகாது, அவன் வீம்பு செல்லாது என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ர்க்கத்தை நான் அறிவேன் என்று கர்த்தர் சொல்லுகிறார்; அப்படியாகாது, அவன் வீம்பு செல்லாது என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மோவாபினிமித்தம் நான் அலறி, மோவாப் தேசம் அனைத்தினிமித்தமும் கூக்குரலிடுவேன்; கீராரேஸ் மனுஷரினிமித்தம் பெருமூச்சு விட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மோவாபினிமித்தம் நான் அலறி, மோவாப் தேசம் அனைத்தினிமித்தமும் கூக்குரலிடுவேன்; கீராரேஸ் மனுஷரினிமித்தம் பெருமூச்சு விட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வாப்தேசத்து மேடைகளில் பலியிடுகிறவனையும் தன் தேவர்களுக்கு தூபங்காட்டுகிறவனையும் ஓயப்பண்ணுவ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வாப்தேசத்து மேடைகளில் பலியிடுகிறவனையும் தன் தேவர்களுக்கு தூபங்காட்டுகிறவனையும் ஓயப்பண்ணுவேன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, மோவாபினிமித்தம் என் இருதயம் நாகசுரம் போல் துயரமாய் தொனிக்கும்; கீராரேஸ் மனுஷரினிமித்தமும், என் இருதயம் நாகசுரம் போல் துயரமாய் தொனிக்கும்; அவர்கள் சம்பாதித்த ஐசுவரியம் அழிந்து போகிறபடியினால் அப்படி தொனி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, மோவாபினிமித்தம் என் இருதயம் நாகசுரம் போல் துயரமாய் தொனிக்கும்; கீராரேஸ் மனுஷரினிமித்தமும், என் இருதயம் நாகசுரம் போல் துயரமாய் தொனிக்கும்; அவர்கள் சம்பாதித்த ஐசுவரியம் அழிந்து போகிறபடியினால் அப்படி தொனி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லைகள் எல்லாம் மொட்டையிடப்பட்டும், தாடிகள் எல்லாம் கத்தரிக்கப்பட்டும் இருக்கும்; கைகளில் எல்லாம் கீறுதல்களும், அரைகளில் இரட்டுடுப்பும் உண்ட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லைகள் எல்லாம் மொட்டையிடப்பட்டும், தாடிகள் எல்லாம் கத்தரிக்கப்பட்டும் இருக்கும்; கைகளில் எல்லாம் கீறுதல்களும், அரைகளில் இரட்டுடுப்பும் உண்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வாப் எவ்வளவாய் முறிந்துபோயிற்றென்று அலறுகிறார்கள்; அது முதுகைக்காட்டி எவ்வளவாய் வெட்கப்படும்? இப்படி மோவாப் தன் சுற்றுப்புறத்தார் அனைவருக்கும் பரியாசமும் திகைப்புமாயிருக்கும்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வாப் எவ்வளவாய் முறிந்துபோயிற்றென்று அலறுகிறார்கள்; அது முதுகைக்காட்டி எவ்வளவாய் வெட்கப்படும்? இப்படி மோவாப் தன் சுற்றுப்புறத்தார் அனைவருக்கும் பரியாசமும் திகைப்புமாயிருக்கும்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ஒருவன் கழுகைப்போல் பறந்துவந்து, மோவாபின்மேல் தன் செட்டைகளை விரிப்ப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ீரியோத் பிடிக்கப்படும், கோட்டைகள் கைவசமாகும்; அந்நாளிலே மோவாபின் பராக்கிரமசாலிகளுடைய இருதயம் பிரசவவேதனைப்படுகிற ஸ்திரீயின் இருதயம்போல இ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ீரியோத் பிடிக்கப்படும், கோட்டைகள் கைவசமாகும்; அந்நாளிலே மோவாபின் பராக்கிரமசாலிகளுடைய இருதயம் பிரசவவேதனைப்படுகிற ஸ்திரீயின் இருதயம்போல இ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ோவாப் கர்த்தருக்கு விரோதமாய்ப் பெருமைபாராட்டினபடியால், அது ஒரு ஜனமாயிராதபடிக்கு அழிக்கப்ப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வாப் தேசத்தின் குடியானவனே, திகிலும், படுகுழியும், கண்ணியும் உன்மேல் வரும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வாபே உனக்கு ஐயோ! கேமோஷ் விக்கிரகத்தையடுத்த ஜனம் அழியும், உன் குமாரரும் சிறைபிடிக்கப்படுகிறார்கள், உன் குமாரத்திகளும் சிறைபிடிக்கப்பட்டுப்போகி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னாலும் கடைசிநாட்களில் மோவாபின் சிறையிருப்பைத் திருப்புவேன் என்று கர்த்தர் சொல்லுகிறார். மோவாபின்மேல் வரும் நியாயத்தீர்ப்பின் செய்தி இத்தோடே முடி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னாலும் கடைசிநாட்களில் மோவாபின் சிறையிருப்பைத் திருப்புவேன் என்று கர்த்தர் சொல்லுகிறார். மோவாபின்மேல் வரும் நியாயத்தீர்ப்பின் செய்தி இத்தோடே முடி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ழ்க்கடிப்பினாலும் பெரிய நொறுக்குதலினாலும் உண்டாகிற கூப்பிடுதலின் சத்தம் ஒரொனாயிமிலிருந்து கேட்கப்ப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் நொறுங்குண்டது; அதிலுள்ள சிறுவர்கள் கூப்பிடும் சத்தம் கேட்கப்படுகிற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ூகித்துக்கு ஏறிப்போகிற வழியிலே அழுகையின்மேல் அழுகை எழும்பும்; ஒரொனாயிமுக்கு இறங்கிப்போகிற வழியிலே நொறுக்குதல் செய்கிற வழியிலே உண்டாகிய கூக்குரலைச் சத்துருக்கள் கேட்கி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ூகித்துக்கு ஏறிப்போகிற வழியிலே அழுகையின்மேல் அழுகை எழும்பும்; ஒரொனாயிமுக்கு இறங்கிப்போகிற வழியிலே நொறுக்குதல் செய்கிற வழியிலே உண்டாகிய கூக்குரலைச் சத்துருக்கள் கேட்கி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பிராணன் தப்ப ஓடிப்போங்கள்; வனாந்தரத்திலுள்ள கறளையாய்ப்போன செடியைப்போலிருப்பீ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ழாக்குகிறவன் எல்லாப் பட்டணங்களின்மேலும் வருவான்; ஒரு பட்டணமும் தப்பிப்போவதில்லை; பள்ளத்தாக்குகளும் கெட்டுப்போகும்; சமனான பூமியும் அழிக்கப்படும் என்று கர்த்தர் சொன்ன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ழாக்குகிறவன் எல்லாப் பட்டணங்களின்மேலும் வருவான்; ஒரு பட்டணமும் தப்பிப்போவதில்லை; பள்ளத்தாக்குகளும் கெட்டுப்போகும்; சமனான பூமியும் அழிக்கப்படும் என்று கர்த்தர் சொன்ன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ுக்குச் செட்டைகளைக் கொடுங்கள்; அது பறந்துபோகட்டும்; அதின் பட்டணங்கள் குடிகளில்லாமல் பாழாய்ப்போக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ுக்குச் செட்டைகளைக் கொடுங்கள்; அது பறந்துபோகட்டும்; அதின் பட்டணங்கள் குடிகளில்லாமல் பாழாய்ப்போக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லையை அசதியாய்ச் செய்கிறவன் சபிக்கப்பட்டவன்; இரத்தம் சிந்தாதபடிக்குத் தன் பட்டயத்தை அடக்கிக்கொள்ளுகிறவன் சபிக்கப்பட்டவ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லையை அசதியாய்ச் செய்கிறவன் சபிக்கப்பட்டவன்; இரத்தம் சிந்தாதபடிக்குத் தன் பட்டயத்தை அடக்கிக்கொள்ளுகிறவன் சபிக்கப்பட்டவ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நாட்கள் வருமென்று கர்த்தர் சொல்லுகிறார், அப்பொழுது கவிழ்த்துப்போடுகிறவர்களை அதற்கு அனுப்புவேன்; அவர்கள் அதைக் கவிழ்த்து, அதின் பாத்திரங்களை வெறுமையாக்கி, அதின் ஜாடிகளை உடைத்துப்போடுவ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நாட்கள் வருமென்று கர்த்தர் சொல்லுகிறார், அப்பொழுது கவிழ்த்துப்போடுகிறவர்களை அதற்கு அனுப்புவேன்; அவர்கள் அதைக் கவிழ்த்து, அதின் பாத்திரங்களை வெறுமையாக்கி, அதின் ஜாடிகளை உடைத்துப்போடுவ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பராக்கிரமசாலிகளென்றும், நாங்கள் யுத்தசன்னத்தரென்றும் நீங்கள் சொல்லுகிறதெ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ೋವಾಬು ಸೂರೆ ಯಾಯಿತು, ಅದರ ಪಟ್ಟಣಗಳು ಏರಿ ಹೋದವು, ಅದರ ಆಯಲ್ಪಟ್ಟ ಯೌವನಸ್ಥರು ಕೊಲೆಗೆ ಇಳಿದು ಹೋದರ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ಗಳ ಕರ್ತನೆಂಬ ಹೆಸರುಳ್ಳ ಅರಸ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ೋವಾಬಿನ ಆಪತ್ತು ಬರುವದಕ್ಕೆ ಸವಿಾಪವಾಯಿತು. ಅದರ ಕೇಡು ಬಹು ತ್ವರೆಪ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ರ ಸುತ್ತಲಿರುವವರೆಲ್ಲರೇ, ಅದಕ್ಕೆ ಗೋಳಾಡಿರಿ; ಅದರ ಹೆಸರನ್ನು ಬಲ್ಲವರೆಲ್ಲರೇ-- ಬಲವಾದ ಕೋಲೂ ಸೌಂದರ್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ತ್ತವೂ ಹೇಗೆ ಮುರಿದು ಹೋಯಿತು! ಎಂದು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ದೀಬೋನಿನ ನಿವಾಸಿಯಾದ ಮಗಳೇ, ನಿನ್ನ ವೈಭವದಿಂದ ಇಳಿದು ಬಾ; ದಾಹವಾಗಿ ಕೂತುಕೋ, ಮೋವಾಬನ್ನು ಸೂರೆ ಮಾಡುವವ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ಬರುವನು, ನಿನ್ನ ಬಲವಾದ ಕೋಟೆಗಳನ್ನು ಕೆಡಿಸಿ 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ರೋಯೇರಿನ ನಿವಾಸಿಯೇ, ದಾರಿಯ ಬಳಿಯಲ್ಲಿ ನಿಂತು ದೃಷ್ಟಿಸು; ಓಡಿಹೋಗು ವವನನ್ನೂ ತಪ್ಪಿಸಿಕೊಳ್ಳುವವನನ್ನೂ ಕೇ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ಾಯಿ ತೆಂದು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ೋವಾಬು ನಾಚಿಕೆಪಡುತ್ತದೆ; ಮುರಿದು ಹೋಯಿತು; ಗೋಳಾಡಿರಿ, ಕೂಗಿರಿ; ಮೋವಾಬು ಸೂರೆಯಾಯಿತೆಂದು ಅರ್ನೋನಿನಲ್ಲಿ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ಬೈಲು ಸೀಮೆಯ ಮೇಲೆ ನ್ಯಾಯತೀರ್ವಿಕೆ ಬಂತು; ಹೋಲೋನಿನ ಮೇಲೆಯೂ ಯಾಚದ ಮೇಲೆಯೂ ಮೆಫಾತ್‌ನ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ದೀಬೋನಿನ ಮೇಲೆಯೂ ನೇಬೋನಿನ ಮೇಲೆಯೂ ಬೇತ್‌ದಿಬ್ಲಾತಯಿಮ್‌ನ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ಿರ್ಯಾತಯಾಮಿನ ಮೇಲೆಯೂ ಬೇತ್‌ಗಾಮುಲಿನ ಮೇಲೆಯೂ ಬೇತ್‌ಮೆಯೋನಿನ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ೆರೀಯೋತ್‌ನ ಮೇಲೆಯೂ ಬೊಚ್ರದ ಮೇಲೆಯೂ ಸವಿಾಪದಲ್ಲಾಗಲಿ ದೂರ ದಲ್ಲಾಗಲಿ ಇರುವ, ಮೋವಾಬಿನ ಸಮಸ್ತ ಪಟ್ಟಣಗಳ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ೋವಾಬಿನ ಕೊಂಬು ಕಡಿದು ಹಾಕಲ್ಪಟ್ಟಿದೆ; ಅದರ ತೋಳು ಮುರಿಯಲ್ಪಟ್ಟಿದೆ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ದನ್ನು ನೀವು ಅಮಲೇರಿಸಿರಿ; ಕರ್ತನಿಗೆ ವಿರೋಧವಾಗಿ ತನ್ನನ್ನು ಹೆಚ್ಚಿಸಿಕೊಂಡಿದೆ; ಮೋವಾಬು ಸಹ ತಾನೇ ಕಾರ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ಲ್ಲಿ ಹೊರಳಾಡುವದು; ಅದೇ ಹಾಸ್ಯಕ್ಕ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ನ್ನೊಳಗೆ ಇಸ್ರಾಯೇಲೂ ಹಾಸ್ಯಕಾಗಿರಲಿಲ್ಲವೋ? ಅದು ಕಳ್ಳರೊಳಗೆ ಸಿಕ್ಕಿತೇನೋ, ನೀನು ಅವರ ವಿಷಯ ಯಾ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ಿದಂದಿನಿಂದ ಸಂತೋಷಕ್ಕಾಗಿ ತಲೆ ಅಲ್ಲಾಡಿಸಿದಿ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ಮೋವಾಬಿನಲ್ಲಿ ವಾಸ ವಾಗಿರುವವರೇ, ಪಟ್ಟಣಗಳನ್ನು ಬಿಟ್ಟು ಬಂಡೆಯಲ್ಲಿ ವಾಸವಾಗಿರ್ರಿ; ಸಂದುಗಳ ಬಾಯಿಯ ಪಕ್ಕ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ೂಡುಕಟ್ಟುವ ಪಾರಿವಾಳದ ಹ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ಮೋವಾ ಬಿನ ಹೆಮ್ಮೆಯನ್ನು ಕುರಿತು ಅದರ ಮಹಾಗರ್ವವನ್ನ್ನೂ ಡಂಬವನ್ನೂ ಅಹಂಕಾರವನ್ನೂ ಬಡಾಯಿಯನ್ನೂ ಸೊಕ್ಕಿನ ಹೃದಯ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ತು ಕೇಳ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ಾನು ಅದರ ಕೋಪೋ ದ್ರೇಕವನ್ನು ಬಲ್ಲೆನೆಂದು ಕರ್ತನು ಅನ್ನುತ್ತಾನೆ; ಆದರೆ ಅದು ಹಾಗೆ ಆಗುವದಿಲ್ಲ; ಅವನ ಸುಳ್ಳ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ಿ ಬೀ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ದರಿಂದ ನಾನು ಮೋವಾಬಿನ ನಿಮಿತ್ತ ಗೋಳಿಡುವೆನು; ಸಮಸ್ತ ಮೋವಾಬಿನ ನಿಮಿತ್ತ ಕೂಗುವೆನು; ಕೀರ್‌ ಹೆರೆಸಿನ ಮನುಷ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 ನನ್ನ ಹೃದಯವು ದುಃಖ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ಸಿಬ್ಮದ ದ್ರಾಕ್ಷೇಗಿಡವೇ, ಯಜ್ಜೇರಿನ ಅಳುವಿಕೆ ಯೊಂದಿಗೆ ನಿನ್ನ ನಿಮಿತ್ತ ಅಳುವೆನು; ನಿನ್ನ ಬಳ್ಳಿಗಳು ಸಮುದ್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ಟಿದವು. ಯಜ್ಜೇರಿನ ಸಮುದ್ರಕ್ಕೆ ಮುಟ್ಟಿದವು; ನಿನ್ನ ಹಣ್ಣುಗಳ ಮೇಲೆಯೂ ನಿನ್ನ ದ್ರಾಕ್ಷೇ ಸುಗ್ಗಿಯ ಮೇಲೆಯೂ ಸೂ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 ವನು ಬಿದ್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ಫಲವುಳ್ಳ ಹೊಲದಿಂದಲೂ ಮೋವಾಬಿನ ದೇಶದಿಂದಲೂ ಸಂತೋಷವೂ ಉಲ್ಲಾ ಸವೂ ತೆಗೆಯಲ್ಪಟ್ಟಿವೆ; ದ್ರಾಕ್ಷೇಯಾಲೆಗಳ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ರಸವನ್ನು ನಿಲ್ಲಿಸಿದ್ದೇನೆ; ಅವರ ಅರ್ಭಟದ ಸಂಗಡ ಅವರು ಯಾರೂ ತುಳಿಯುವದಿಲ್ಲ; ಆರ್ಭ ಟವೇ ಆರ್ಭಟವ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ಹೆಷ್ಬೋನಿನ ಕೂಗಿನ ನಿಮಿತ್ತ ಎಲೆಯಾಳೆಯ ವರೆಗೂ ಯಹಚಿನ ವರೆಗೂ ಚೋಯರ್‌ ಮೊದಲ್ಗೊಂಡು ಹೊರೊನಯಿಮಿನ ವರೆಗೂ ಮೂರು ವರುಷ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ಸಿನಂತೆ ತಮ್ಮ ಶಬ್ದ ವನ್ನೆತ್ತಿದ್ದರು; ಯಾಕಂದರೆ ನಿವಿಾ್ರೇಮ್‌ನ ನೀರುಗಳು ಸಹ ಹಾಳ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ದಲ್ಲದೆ ಎತ್ತರ ಸ್ಥಳಗಳಲ್ಲಿ ಅರ್ಪಿಸುವವನನ್ನೂ ತನ್ನ ದೇವರುಗಳಿಗೆ ಧೂಪ ಸುಡುವವನನ್ನೂ ಮೋವಾಬಿನಲ್ಲಿ ನಿಲ್ಲಿಸಿಬಿ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ೆ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ದದರಿಂದ ನನ್ನ ಹೃದಯವು ಮೋವಾಬಿಗೋಸ್ಕರ ಕೊಳಲುಗಳ ಹಾಗೆ ಮೊರೆಯಿಡುವದು, ನನ್ನ ಹೃದಯವು ಕೀರ್‌ ಹೆರೆಸ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ಿಗೋಸ್ಕರ ಕೊಳಲುಗಳ ಹಾಗೆ ಮೊರೆಯಿಡು ವದು. ಅವನು ಮಾಡಿಕೊಂಡ ದ್ರವ್ಯನಾಶ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ಎಲ್ಲಾ ತಲೆಗಳು ಬೋಳಾಗುವವು; ಎಲ್ಲಾ ಗಡ್ಡಗಳು ಕ್ಷೌರವಾಗುವವು; ಎಲ್ಲಾ ಕೈಗಳ ಮೇಲೆ ಗಾಯಗಳೂ ಸೊಂಟಗಳ ಮೇಲೆ ಗೋಣಿತ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ಮೋವಾಬಿನ ಎಲ್ಲಾ ಮಾಳಿಗೆಗಳ ಮೇಲೆಯೂ ಅದರ ಎಲ್ಲಾ ಬೀದಿಗಳಲ್ಲಿಯೂ ಗೋಳಾಟ ತುಂಬಿರು ವದು. ಮೆಚ್ಚದ ಪಾತ್ರೆಯ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ವಾಬನ್ನು ನಾನು ಒಡೆದುಬಿಟ್ಟಿದ್ದೇ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ಅದು ಹೇಗೆ ಮುರಿದು ಹೋಯಿತು! ಮೋವಾಬು ಹೇಗೆ ನಾಚಿಕೆಪಟ್ಟು ಬೆನ್ನು ತಿರುಗಿಸಿತು ಎಂದು ಗೋಳಿಡುವರು. ಹೀಗೆ ಮೋವಾಬ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ಸುತ್ತಲಿರು ವವರೆಲ್ಲರಿಗೆ ಹಾಸ್ಯಕ್ಕೂ ಹೆದರಿಕೆಗೂ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ಕರ್ತನು ಹೀಗೆ ಹೇಳುತ್ತಾನೆ--ಇಗೋ, ಅವನು ಹದ್ದಿನ ಹಾಗೆ ಹಾರಿ ಮೋವಾಬಿನ ಮೇಲೆ ತನ್ನ ರೆಕ್ಕೆಗಳನ್ನು ಚಾಚ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ಕೆರೀಯೋತ್‌ ವಶ ವಾಯಿತು; ಬಲವಾದ ಕೋಟೆಗಳು ಹಿಡಿಯಲ್ಪಟ್ಟವು; ಆ ದಿವಸದಲ್ಲಿ ಮೋವಾಬಿನ ಪರಾಕ್ರಮಶಾಲಿಗಳ ಹೃದಯ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ರುವ ಸ್ತ್ರೀಯ ಹೃದಯದಂತೆ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ಮೋವಾಬು ಕರ್ತನಿಗೆ ವಿರೋಧವಾಗಿ ತನ್ನನ್ನು ಹೆಚ್ಚಿಸಿಕೊಂಡದ್ದರಿಂದ ಜನಾಂಗವಲ್ಲದ ಹಾಗೆ ನಾಶ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ಮೋವಾಬಿನ ನಿವಾಸಿಯೇ, ಹೆದರಿಕೆಯೂ ಕುಣಿಯೂ ಬೋನೂ ನಿನ್ನ ಮೇಲೆ ಇರುವವ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ಹೆದರಿಕೆಗೆ ಓಡಿ ಹೋಗುವವನು ಕುಣಿಯಲ್ಲಿ ಬೀಳುವನು; ಕುಣಿ ಯೊಳಗಿಂದ ಏರಿಬರುವವನು ಬೋನಿನಲ್ಲಿ ಹಿಡಿಯ ಲ್ಪಡುವನು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ಮೇಲೆ ಅಂದರೆ ಮೋವಾ ಬಿನ ಮೇಲೆಯೇ ಅವರ ವಿಚಾರಣೆಯ ವರುಷವನ್ನು ತರುವೆ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ಓಡಿ ಹೋದವರು ಹೆಷ್ಬೋನಿನ ನೆರಳಿನಲ್ಲಿ ಅದರ ಶಕ್ತಿಯ ನಿಮಿತ್ತ ನಿಂತುಕೊಂಡರು; ಆದರೆ ಹೆಷ್ಬೋನಿನೊಳಗಿಂದ ಬೆಂಕ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ೀಹೋನಿನ ಮಧ್ಯದಿಂದ ಜ್ವಾಲೆಯೂ ಹೊರಟು ಮೋವಾಬಿನ ಮೂಲೆಯನ್ನೂ ಗದ್ದಲದ ಮಕ್ಕಳ ನಡುನೆತ್ತಿಯನ್ನೂ ದಹಿಸಿ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ಮೋವಾಬೇ ನಿನಗೆ ಅಯ್ಯೋ! ಕೆಮೋಷಿನ ಜನರು ನಾಶವಾದರು; ನಿನ್ನ ಕುಮಾರರು ಕುಮಾರ್ತೆಯರು ಸೆರೆಯಾಗಿಯೂ ಹಿಡಿಯ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ದಾಗ್ಯೂ ನಾನು ಕಡೇ ದಿವಸಗಳಲ್ಲಿ ಮೋವಾಬಿನ ಸೆರೆಯನ್ನು ತಿರುಗಿ ತರುತ್ತೇನೆಂದು ಕರ್ತನು ಅನ್ನುತ್ತಾನೆ. ಈ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ವಾಬಿನ ನ್ಯಾಯತೀರ್ವಿಕೆಯು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ೋವಾಬಿಗೆ ವಿರೋಧವಾಗಿ ಇಸ್ರಾಯೇಲಿನ ದೇವರಾದ ಸೈನ್ಯಗಳ ಕರ್ತನು ಹೀಗೆ ಹೇಳುತ್ತಾನೆ--ಅಯ್ಯೋ ನೆಬೋ ಸೂರೆಯಾಯ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ರ್ಯಾತಯಿಮು ನಾಚಿಕೆಹೊಂದಿ ಹಿಡಿಯಲ್ಪಟ್ಟಿತು; ಮಿಸ್ಗಾಬ್‌ ನಾಚಿಕೆಹೊಂದಿ ಹೆದರಿ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ೋವಾಬಿನ ಕೀರ್ತಿ ಇನ್ನು ಮೇಲೆ ಇರುವದೇ ಇಲ್ಲ; ಹೆಷ್ಬೋನಿನಲ್ಲಿ ಅದಕ್ಕೆ ವಿರೋಧವಾಗಿ ಕೇಡನ್ನು ಆಲೋಚಿಸ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ನ್ನಿ, ಜನಾಂಗವಿಲ್ಲದ ಹಾಗೆ ಅದನ್ನು ಕಡಿದುಬಿಡೋಣ, ಮದ್ಮೆನೇ, ನೀನು ಸಹ ಕಡಿಯಲ್ಪಡುವಿ; ಕತ್ತಿಯ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ಟ್ಟ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ೊರೊನಯಿಮಿನಿಂದ ಕೂಗುವ ಸ್ವರವು, ಸೂರೆಯು, ದೊಡ್ಡ ನಾಶನವು, ಹೊರ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ೋವಾಬು ನಾಶವಾಯಿತು; ಅದರ ಚಿಕ್ಕವರು ಕೂಗನ್ನು ಕೇಳುವಂತೆ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ಲೂಹೀತ್‌ ದಿಣ್ಣೆಯನ್ನು ಅಳುತ್ತಲೇ ಹತ್ತುವರು; ಹೊರೊನಯಿಮಿನ ಇಳಿಜಾರಿನಲ್ಲಿ ಶತ್ರುಗಳು ನಾಶನದ ಶಬ್ದ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ಡಿಹೋಗಿರಿ, ನಿಮ್ಮ ಪ್ರಾಣಗಳನ್ನು ತಪ್ಪಿಸಿಕೊಳ್ಳಿರಿ; ಅರಣ್ಯದಲ್ಲಿರುವ ಒಣಗಿಡದ ಹ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ಕ್ರಿಯೆಗಳಲ್ಲಿಯೂ ದ್ರವ್ಯಗಳಲ್ಲಿಯೂ ನಂಬಿಕೆ ಇಟ್ಟದ್ದ ರಿಂದ ನೀನು ಸಹ ಹಿಡಿಯಲ್ಪಡುವಿ; ಕೆಮೋಷನು,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ು, ಪ್ರಧಾನರು ಸಹಿತವಾಗಿ ಸೆರೆಗೆ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ಒಂದೊಂದು ಪಟ್ಟಣದ ಮೇಲೆ ಸೂರೆಗೊಳ್ಳುವವನು ಬರುವನು; ಕರ್ತನು ಹೇಳಿದ ಹಾಗೆಯೇ ಒಂದು ಪಟ್ಟಣವಾದರೂ ತಪ್ಪಿಸಿಕೊ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ಾರದು, ತಗ್ಗೂ ನಾಶವಾಗುವದು; ಬೈಲು ಹಾಳ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ಾರಿಹೋಗುವ ಹಾಗೆ ಮೋವಾಬಿಗೆ ರೆಕ್ಕೆಗಳನ್ನು ಕೊಡಿರಿ; ಅದರ ಪಟ್ಟಣಗಳು ಹಾಳಾಗು ವವು; ಅವ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ಗಳ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 ಕೆಲಸವನ್ನು ಮೋಸವಾಗಿ ನಡಿಸುವವನು ಶಾಪಗ್ರಸ್ತ ನಾಗಲಿ; ರಕ್ತದಿಂದ ತನ್ನ ಕತ್ತಿಯನ್ನು ಹಿಂತೆಗೆಯುವ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ಪ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ೋವಾಬು ತನ್ನ ಚಿಕ್ಕಂದಿನಿಂದ ಸುಖವಾಗಿತ್ತು; ಅದು ತನ್ನ ಮಡ್ಡಿಯ ಮೇಲೆ ಸುಮ್ಮನೆ ಇತ್ತು; ಒಂದು ಪಾತ್ರೆಯ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ಂದು ಪಾತ್ರೆಗೆ ಹೊಯ್ಯ ಲ್ಪಡಲಿಲ್ಲ; ಸೆರೆಗೆ ಹೋಗಲಿಲ್ಲ; ಆದದರಿಂದ ಅದರ ರುಚಿ ಅದರಲ್ಲಿ ಉಂಟು; ಅದರ ವಾಸನೆ ಬೇ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ಇಗೋ, ದಿನಗಳು ಬರುವ ವೆಂದು ಕರ್ತನು ಅನ್ನುತ್ತಾನೆ; ಆಗ ನಾನು ಅದರ ಬಳಿಗೆ ಅಲೆದಾಡುವವರನ್ನು ಕಳುಹಿಸ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ಅದು ಅಲೆದಾಡುವಂತೆ ಮಾಡುವರು, ಅದರ ಪಾತ್ರೆಗಳನ್ನು ಬರಿದುಮಾಡಿ ತಮ್ಮ ಬುದ್ದಲಿಗಳನ್ನು ಒಡೆ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ಇಸ್ರಾಯೇಲಿನ ಮನೆಯವರು ತಾವು ನಂಬಿಕೊಂಡಿದ್ದ ಬೇತೇಲಿನ ವಿಷಯ ಹೇಗೆ ನಾಚಿಕೆಪಟ್ಟರೋ ಹಾಗೆಯೇ ಮೋವಾಬು ಕೇಮೋ ಷ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 ನಾಚಿಕೆ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ವು ಪರಾಕ್ರಮ ಶಾಲಿಗಳೂ ಯುದ್ಧಕ್ಕೆ ಬಲಿಷ್ಠರೂ ಎಂದು ನೀವು ಹೇಳ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2026-10-20T03:12:50Z</dcterms:created>
  <dcterms:modified xsi:type="dcterms:W3CDTF">2026-10-20T03:12:50Z</dcterms:modified>
  <dc:title>ಯೆರೆಮೀಯನು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