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ேப்போடே இருந்தார், அவன் காரியசித்தியுள்ளவனானான்; அவன் எகிப்தியனாகிய தன் எஜமானுடைய வீட்டிலே இ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ோடே இருக்கிறார் என்றும் அவன் செய்கிற யாவையும் கர்த்தர் வாய்க்கப்பண்ணுகிறார் என்றும், அவன் எஜமான் கண்ட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ோடே இருக்கிறார் என்றும் அவன் செய்கிற யாவையும் கர்த்தர் வாய்க்கப்பண்ணுகிறார் என்றும், அவன் எஜமான் கண்ட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நாள் சென்றபின், அவனுடைய எஜமானனின் மனைவி யோசேப்பின்மேல் கண்போட்டு, என்னோடே சயனி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ும்போது, ஒருநாள் அவன் தன் வேலையைச் செய்கிறதற்கு வீட்டிற்குள் போனான்; வீட்டு மனிதரில் ஒருவரும் வீட்டில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 அவள் கையிலே விட்டு வெளியே ஓடிப்போனதை அவள் கண்ட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சத்தமிட்டுக் கூப்பிடுகிறதை அவன் கேட்டு, தன் வஸ்திரத்தை என்னிடத்தில் விட்டு, வெளியே ஓடிப்போய்விட்டான் என்று சொன்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சத்தமிட்டுக் கூப்பிடுகிறதை அவன் கேட்டு, தன் வஸ்திரத்தை என்னிடத்தில் விட்டு, வெளியே ஓடிப்போய்விட்டான் என்று சொன்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டைய எஜமான் வீட்டுக்கு வருமளவும் அவனுடைய வஸ்திரத்தைத் தன்னிடத்தில் வைத்த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ான் சத்தமிட்டுக் கூப்பிட்டேன், அவன் தன் வஸ்திரத்தை என்னிடத்தில் விட்டு வெளியே ஓடிப்போனா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ான் சத்தமிட்டுக் கூப்பிட்டேன், அவன் தன் வஸ்திரத்தை என்னிடத்தில் விட்டு வெளியே ஓடிப்போனான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ின் எஜமான் அவனைப் பிடித்து, ராஜாவின் கட்டளையால் காவலில் வைக்கப்பட்டவர்கள் இருக்கும் சிறைச்சாலையிலே அவனை ஒப்புவித்தான். அந்தச் சிறைச்சாலையில் அவன் இ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సేపును ఐగుప్తునకు తీసికొని వచ్చినప్పుడు ఫరో యొక్క ఉద్యోగస్థుడును రాజసంరక్షక సేనాధిపతియు 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ీఫరను నొక ఐగుప్తీయుడు, అక్కడికి అతని తీసికొని వచ్చిన ఇష్మాయేలీయులయొద్ద నతని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యోసేపునకు తోడైయుండెను గనుక అతడు వర్ధిల్లుచు తన యజమానుడగు ఆ ఐగుప్తీయుని యింట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అతనికి తోడై యుండెననియు, అతడు చేసినదంతయు అతని చేతిలో యెహోవా సఫలము చేసెననియు అతని యజమాన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ోసేపుమీద అతనికి కటాక్షము కలిగెను గనుక అతని యొద్ద పరిచర్య చేయువాడాయెను. మరియు అతడు తన యింట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ణకర్తగా అతని నియమించి తనకు కలిగినదంతయు అతనిచేతి క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తన యింటిమీదను తనకు కలిగినదంతటిమీదను అతని విచారణ కర్తగా నియమించినకాలము మొదలుకొ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సేపు నిమిత్తము ఆ ఐగుప్తీయుని యింటిని ఆశీర్వదిం చెను.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తనకు కలిగిన దంతయు యోసేపు చేతి కప్పగించి, తాను ఆహారము తినుట తప్ప తనకేమి ఉన్నదో ఏమి లేద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చినవాడు కాడు. యోసేపు రూపవంతుడును సుందరుడునై యుండ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టుతరువాత అతని యజ మానుని భార్య యోసేపుమీద కన్నువేసితనతో శయ నించుమన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అతడు ఒప్పకనా యజ మానుడు తనకు కలిగినదంతయు నా చేతికప్పగించెనుగదా, నా వశమున తన యింటిలో ఏ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దో అతడెరుగడు; ఈ యింటిలో నాకంటె పైవాడు ఎ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అతని భార్యవైనందున నిన్ను తప్ప మరి దేనిని నా కప్ప గింపక యుండలేదు. కాబట్టి నేనెట్లు ఇంత ఘోర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కార్యము చేసి దేవునికి విరోధముగా పాపము కట్టు కొందునని తన యజమానుని భార్య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ిన దినము ఆమె యోసేపుతో మాటలాడుచుండెను గాని అతడు ఆమెతో శయనించుటకైనను ఆమెతో నుండుటకైనను ఆమె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్నవాడు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ట్లుండగా ఒక నాడు అతడు తన పనిమీద ఇంటిలోపలికి వెళ్లినప్పుడు ఇంటి మనుష్యులలో ఎవరును అక్కడ ల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ామె ఆతని వస్త్రము పట్టుకొని తనతో శయనింపుమని చెప్పగా అతడు తన వస్త్రమును ఆమె చేతిలో విడ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 తప్పించుకొని బయటికి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తన వస్త్రమును ఆమె చేతిలో విడిచి తప్పించు కొనిపోవుట ఆమె చ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న యింటి మను ష్యులను పిలిచిచూడుడి, అతడు మనలను ఎగతాళి చేయుటకు ఒక హెబ్రీయుని మనయొద్దకు తె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 నాతో శయనింపవలెనని వీడు నా యొద్దకురాగా నేను పెద్దకేక వ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బిగ్గరగా కేకవేయుట వాడు విని నా దగ్గర తన వస్త్రమును విడిచిపెట్టి తప్పించుకొని బయ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యెనని వార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ని యజమానుడు ఇంటికి వచ్చువరకు అతని వస్త్రము తనదగ్గర ఉ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ామె తన భర్తతో ఈ మాటల చొప్పున చెప్పెను నీవు మనయొద్దకు తెచ్చిన ఆ హెబ్రీదాసుడు నన్ను ఎగతాళ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 నాయ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బిగ్గరగా కేక వేసినప్పుడు వాడు తన వస్త్రము నా దగ్గర విడిచిపెట్టి తప్పించుకొని బయటికి ప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అతని యజమానుడుఇట్లు నీ దాసుడు నన్ను చేసెనని తన భార్య తనతో చెప్పిన మాటలు విన్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తో మండి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నిని పట్టుకొని రాజు ఖైదీలు బంధింపబడు చెరసాలలో వేయించెను. అతడక్కడ చెర సాల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యెహోవా యోసేపునకు తోడైయుండి, అతని యందు కనికరపడి అతనిమీద ఆ చెరసాలయొక్క అధిపతికి కటాక్ష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ట్ల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చెరసాల అధిపతి ఆ చెరసాలలోనున్న ఖైదీల నందరిని యోసేపు చేతి కప్పగించెను. వారక్కడ ఏమి చేసిరో అ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ే చేయ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అతనికి తోడైయుండెను గనుక ఆ చెరసాల అధిపతి అతని చేతికి అప్పగింపబడిన దేనిగూర్చియు విచారణ చ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 అతడు చేయునది యావత్తు యెహోవా సఫలమగునట్ల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2026-10-20T00:40:18Z</dcterms:created>
  <dcterms:modified xsi:type="dcterms:W3CDTF">2026-10-20T00:40:18Z</dcterms:modified>
  <dc:title>ఆదికాండము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