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verily the first covenant had also ordinances of divine service, and a worldly sanctuary.]]></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verily the first covenant had also ordinances of divine service, and a worldly sanctuary.]]></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there was a tabernacle made; the first, wherein was the candlestick, and the table, and the showbread; which is called the sanctuary.]]></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there was a tabernacle made; the first, wherein was the candlestick, and the table, and the showbread; which is called the sanctuary.]]></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after the second veil, the tabernacle which is called the Holiest of all;]]></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ich had the golden censer, and the ark of the covenant overlaid round about with gold, wherein was the golden pot that had manna, and Aaron's rod that budded, and the tables of the covenan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ich had the golden censer, and the ark of the covenant overlaid round about with gold, wherein was the golden pot that had manna, and Aaron's rod that budded, and the tables of the covenan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ich had the golden censer, and the ark of the covenant overlaid round about with gold, wherein was the golden pot that had manna, and Aaron's rod that budded, and the tables of the covenan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over it the cherubims of glory shadowing the mercy seat; of which we cannot now speak particularly.]]></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over it the cherubims of glory shadowing the mercy seat; of which we cannot now speak particularly.]]></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Now when these things were thus ordained, the priests went always into the first tabernacle, accomplishing the service of Go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Now when these things were thus ordained, the priests went always into the first tabernacle, accomplishing the service of Go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into the second went the high priest alone once every year, not without blood, which he offered for himself, and for the errors of the peopl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into the second went the high priest alone once every year, not without blood, which he offered for himself, and for the errors of the peopl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Holy Spirit this signifying, that the way into the holiest of all was not yet made manifest, while the first tabernacle was yet standing:]]></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Holy Spirit this signifying, that the way into the holiest of all was not yet made manifest, while the first tabernacle was yet standing:]]></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hich was a figure for the time then present, in which were offered both gifts and sacrifices, that could not make him that did the service perfect, as pertaining to the conscienc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hich was a figure for the time then present, in which were offered both gifts and sacrifices, that could not make him that did the service perfect, as pertaining to the conscienc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hich stood only in meats and drinks, and divers washings, and carnal ordinances, imposed on them until the time of reformatio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hich stood only in meats and drinks, and divers washings, and carnal ordinances, imposed on them until the time of reformatio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Christ being come an high priest of good things to come, by a greater and more perfect tabernacle, not made with hands, that is to say, not of this building;]]></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Christ being come an high priest of good things to come, by a greater and more perfect tabernacle, not made with hands, that is to say, not of this building;]]></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Christ being come an high priest of good things to come, by a greater and more perfect tabernacle, not made with hands, that is to say, not of this building;]]></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either by the blood of goats and calves, but by his own blood he entered in once into the holy place, having obtained eternal redemption for u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either by the blood of goats and calves, but by his own blood he entered in once into the holy place, having obtained eternal redemption for u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if the blood of bulls and of goats, and the ashes of an heifer sprinkling the unclean, santifies to the purifying of the flesh:]]></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if the blood of bulls and of goats, and the ashes of an heifer sprinkling the unclean, santifies to the purifying of the flesh:]]></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How much more shall the blood of Christ, who through the eternal Spirit offered himself without spot to God, purge your conscience from dead works to serve the living Go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How much more shall the blood of Christ, who through the eternal Spirit offered himself without spot to God, purge your conscience from dead works to serve the living Go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How much more shall the blood of Christ, who through the eternal Spirit offered himself without spot to God, purge your conscience from dead works to serve the living Go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for this cause he is the mediator of the new testament, that by means of death, for the redemption of the transgressions that were under the first testament, they which are called might receive the promise of eternal inheritanc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for this cause he is the mediator of the new testament, that by means of death, for the redemption of the transgressions that were under the first testament, they which are called might receive the promise of eternal inheritanc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for this cause he is the mediator of the new testament, that by means of death, for the redemption of the transgressions that were under the first testament, they which are called might receive the promise of eternal inheritanc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where a testament is, there must also of necessity be the death of the testato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a testament is of force after men are dead: otherwise it is of no strength at all while the testator liv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a testament is of force after men are dead: otherwise it is of no strength at all while the testator live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ereupon neither the first testament was dedicated without bloo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when Moses had spoken every precept to all the people according to the law, he took the blood of calves and of goats, with water, and scarlet wool, and hyssop, and sprinkled both the book, and all the peopl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when Moses had spoken every precept to all the people according to the law, he took the blood of calves and of goats, with water, and scarlet wool, and hyssop, and sprinkled both the book, and all the peopl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when Moses had spoken every precept to all the people according to the law, he took the blood of calves and of goats, with water, and scarlet wool, and hyssop, and sprinkled both the book, and all the peopl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Saying, This is the blood of the testament which God has commanded with authority unto you.]]></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Moreover he sprinkled with blood both the tabernacle, and all the vessels of the ministry.]]></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almost all things are by the law purged with blood; and without shedding of blood is no remissi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almost all things are by the law purged with blood; and without shedding of blood is no remissio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It was therefore necessary that the patterns of things in the heavens should be purified with these; but the heavenly things themselves with better sacrifices than thes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It was therefore necessary that the patterns of things in the heavens should be purified with these; but the heavenly things themselves with better sacrifices than thes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It was therefore necessary that the patterns of things in the heavens should be purified with these; but the heavenly things themselves with better sacrifices than thes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 Christ is not entered into the holy places made with hands, which are the figures of the true; but into heaven itself, now to appear in the presence of God for u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 Christ is not entered into the holy places made with hands, which are the figures of the true; but into heaven itself, now to appear in the presence of God for u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 Christ is not entered into the holy places made with hands, which are the figures of the true; but into heaven itself, now to appear in the presence of God for u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Nor yet that he should offer himself often, as the high priest enters into the holy place every year with blood of other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Nor yet that he should offer himself often, as the high priest enters into the holy place every year with blood of other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For then must he often have suffered since the foundation of the world: but now once in the end of the world has he appeared to put away sin by the sacrifice of himself.]]></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For then must he often have suffered since the foundation of the world: but now once in the end of the world has he appeared to put away sin by the sacrifice of himself.]]></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For then must he often have suffered since the foundation of the world: but now once in the end of the world has he appeared to put away sin by the sacrifice of himself.]]></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as it is appointed unto men once to die, but after this the judgment:]]></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as it is appointed unto men once to die, but after this the judgment:]]></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So Christ was once offered to bear the sins of many; and unto them that look for him shall he appear the second time without sin unto salvatio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So Christ was once offered to bear the sins of many; and unto them that look for him shall he appear the second time without sin unto salvatio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1792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பிரெயர் : 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ன்றியும், முதலாம் உடன்படிக்கையானது ஆராதனைக்கேற்ற முறைமைகளும் பூமிக்குரிய பரிசுத்த ஸ்தல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யதா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எப்படியெனில், ஒரு கூடாரம் உண்டாக்கப்பட்டிருந்தது; அதின் முந்தின பாகத்தில் குத்துவி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ஜையும், தேவசமுகத்தப்பங்களும் இருந்தன; அது பரிசுத்த ஸ்தலமென்ன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ரண்டாந் திரைக்குள்ளே மகா பரிசுத்த ஸ்தலமென்னப்பட்ட கூடார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திலே பொன்னாற்செய்த தூபகலசமும், முழுவதும் பொற்றகடு பொதிந்திருக்கப்பட்ட உடன்படிக்கைப் பெட்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ன; அந்தப் பெட்டியிலே மன்னா வைக்கப்பட்ட பொற்பாத்திரமும், ஆரோனுடைய தளிர்த்த 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ன்படிக்கையின் கற்பலகைகளும்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தற்கு மேலே மகிமையுள்ள கேருபீன்கள் வைக்கப்பட்டுக் கிருபாசனத்தை நிழலிட்டிருந்தன; இவைகளைக் கு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வரமாய்ப்பேச இப்பொழுது சமய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வைகள் இவ்விதமாய் ஆயத்தமாக்கப்பட்டிருக்க, ஆசாரியர்கள் ஆராதனை முறைமைகளை நிறைவேற்றும்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லாங்கூடாரத்திலே நித்தமும் பிரவேசி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ரண்டாங்கூடாரத்திலே பிரதான ஆசாரியன்மாத்திரம் வருஷத்திற்கு ஒருதரம் இரத்தத்தோடே பிரவேசித்து,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தத்தைத் தனக்காகவும் ஜனங்களுடைய தப்பிதங்களுக்காகவும் செலுத்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தினாலே, முதலாங்கூடாரம் நிற்குமளவும் பரிசுத்த ஸ்தலத்திற்குப்போகிற மார்க்கம் இ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ப்படவில்லையென்று பரிசுத்த ஆவியானவர் தெரியப்படுத்தி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ந்தக் கூடாரம் இக்காலத்திற்கு உதவுகிற ஒப்பனையாயிருக்கிறது; அதற்கேற்றபடியே செலுத்தப்பட்டுவரு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க்கைகளும் பலிகளும் ஆராதனை செய்கிறவனுடைய மனச்சாட்சியைப் பூரணப்படுத்தக்கூடாதவை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வைகள் சீர்திருந்தல் உண்டாகும் காலம்வரைக்கும் நடந்தேறும்படி கட்டளையிடப்பட்ட போஜனபான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வித ஸ்நானங்களும், சரீரத்திற்கேற்ற சடங்குகளுமேயல்லாமல் வேற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றிஸ்துவானவர் வரப்போகிற நன்மைகளுக்குரிய பிரதான ஆசாரியராய் வெளிப்பட்டு, கை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ப்பட்டதாகிய இந்தச் சிருஷ்டிசம்பந்தமான கூடாரத்தின் வழியாக அல்ல, பெரிதும் உத்தமமுமான கூடா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யா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வெள்ளாட்டுக்கடா, இளங்காளை இவைகளுடைய இரத்தத்தினாலே அல்ல, தம்முடைய சொந்த இரத்தத்தினாலும் ஒரே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 பரிசுத்த ஸ்தலத்திலே பிரவேசித்து, நித்திய மீட்பை உண்டுபண்ணி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தெப்படியெனில், காளை வெள்ளாட்டுக்கடா இவைகளின் இரத்தமும், தீட்டுப்பட்டவர்கள்மேல் தெளிக்க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ரியின் சாம்பலும், சரீரசுத்தியுண்டாகும்படி பரிசுத்தப்படுத்துமா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த்திய ஆவியினாலே தம்மைத்தாமே பழுதற்ற பலியாக தேவனுக்கு ஒப்புக்கொடுத்த கிறிஸ்துவினுடைய இர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வனுள்ள தேவனுக்கு ஊழியஞ்செய்வதற்கு உங்கள் மனச்சாட்சியைச் செத்தக்கிரியைகளறச் சுத்திகரிப்பது எவ்வள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ச்ச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ஆகையால் முதலாம் உடன்படிக்கையின் காலத்திலே நடந்த அக்கிரமங்களை நிவிர்த்திசெய்யும்பொருட்டு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ணமடைந்து, அழைக்கப்பட்டவர்கள் வாக்குத்தத்தம்பண்ணப்பட்ட நித்திய சுதந்தரத்தை அடைந்துகொள்வதற்காக, 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ன்படிக்கையின் மத்தியஸ்தரா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ஏனென்றால், எங்கே மரணசாதனமுண்டோ, அங்கே அந்தச் சாதனத்தை எழுதினவனுடைய மரணமும் உண்டா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எப்படியெனில், மரணமுண்டானபின்பே மரணசாசனம் உறுதிப்படும்; அதை எழுதினவன் உயிரோடிருக்கையில் அதற்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னி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ந்தப்படி, முதலாம் உடன்படிக்கையும் இரத்தமில்லாமல் பிரதிஷ்டைபண்ணப்பட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எப்படியெனில், மோசே, நியாயப்பிரமாணத்தின்படி, சகல ஜனங்களுக்கும் எல்லாக் கட்டளைகளையும் சொன்னபி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ளங்காளை வெள்ளாட்டுக்கடா இவைகளின் இரத்தத்தைத் தண்ணீரோடும், சிவப்பான ஆட்டுமயிரோடும், ஈசோப்போடுங்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 புஸ்தகத்தின்மேலும் ஜனங்களெல்லார்மேலும் தெளி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தேவன் உங்களுக்குக், கட்டளையிட்ட உடன்படிக்கையின் இரத்தம் இதுவே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வ்விதமாக, கூடாரத்தின்மேலும் ஆராதனைக்குரிய சகல பணிமூட்டுகளிள்மேலும் இரத்தத்தைத் தெளி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நியாயப்பிரமாணத்தின்படி கொஞ்சங்குறைய எல்லாம் இரத்தத்தினாலே சுத்திகரிக்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தஞ்சிந்துதலில்லாமல் மன்னிப்பு உண்டா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ஆதலால், பரலோகத்திலுள்ளவைகளுக்குச் சாயலானவைகள் இப்படிப்பட்ட பலிகளி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கரிக்கப்படவேண்டியதாயிருந்தது; பரலோகத்திலுள்ளவைகளோ இவைகளிலும் விசேஷித்த பலி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கரிக்கப்படவேண்டிய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ந்தப்படி, மெய்யான பரிசுத்த ஸ்தலத்துக்கு அடையாளமான கையினால் செய்யப்பட்டதாயிருக்கிற பரி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லத்திலே கிறிஸ்துவானவர் பிரவேசியாமல், பரலோகத்திலேதானே இப்பொழுது நமக்காக தேவனுடைய சமு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யட்சமாகும்படி பிரவேசித்தி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பிரதான ஆசாரியன் அந்நிய இரத்தத்தோடே வருஷந்தோறும் பரிசுத்த ஸ்தலத்துக்குள் பிரவேசிக்கிறதுபோல,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கந்தரம் தம்மைப் பலியிடும்படிக்குப் பிரவேசி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ப்படியிருந்ததானால், உலகமுண்டானது முதற்கொண்டு அவர் அநேகந்தரம் பாடுபடவேண்டியதா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யல்ல, அவர் தம்மைத்தாமே பலியிடுகிறதினாலே பாவங்களை நீக்கும்பொருட்டாக இந்தக் கடைசிக்கால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தரம் வெளிப்ப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ன்றியும், ஒரேதரம் மரிப்பதும், பின்பு நியாயத்தீர்ப்படைவதும், மனுஷ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மிக்கப்பட்டிருக்கிற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கிறிஸ்துவும் அநேகருடைய பாவங்களைச் சுமந்து தீர்க்கும்படிக்கு ஒரேதரம் பலியிடப்பட்டு, தமக்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க்கொண்டிருக்கிறவர்களுக்கு இரட்சிப்பை அருளும்படி இரண்டாந்தரம் பாவமில்லாமல் தரிசனமா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2026-11-02T06:40:56Z</dcterms:created>
  <dcterms:modified xsi:type="dcterms:W3CDTF">2026-11-02T06:40:56Z</dcterms:modified>
  <dc:title>எபிரெயர் : 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