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presProps" Target="presProps.xml"/>
  <Relationship Id="rId51" Type="http://schemas.openxmlformats.org/officeDocument/2006/relationships/viewProps" Target="viewProps.xml"/>
  <Relationship Id="rId5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ாதானது நான் கண்ணாயிராதபடியினாலே, நான் சரீரத்தின் அவயவமல்லவென்றால், அதினாலே அது சரீரத்தின் அவயவமாயிராதோ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ரீரம் முழுவதும் கண்ணானால், செவி எங்கே? அது முழுவதும் செவியானால், மோப்பம் எங்கே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ேவன் தமது சித்தத்தின்படி, அவயவங்கள் ஒவ்வொன்றையும் சரீரத்திலே வைத்த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ையெல்லாம் ஒரே அவயவமாயிருந்தால், சரீரம் எங்கே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யவங்கள் அநேகமாயிருந்தும் சரீரம் ஒன்ற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ண்ணானது கையைப்பார்த்து: நீ எனக்கு வேண்டுவதில்லையென்றும்; தலையானது கால்களை நோக்கி: நீங்கள் எனக்கு வேண்டுவதில்லையென்றும் சொல்லக்கூடா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ண்ணானது கையைப்பார்த்து: நீ எனக்கு வேண்டுவதில்லையென்றும்; தலையானது கால்களை நோக்கி: நீங்கள் எனக்கு வேண்டுவதில்லையென்றும் சொல்லக்கூடா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ரீர அவயவங்களில் பலவீனமுள்ளவைகளாய்க் காணப்படுகிறவைகளே மிகவும் வேண்டியவைகளாய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ேலும், சரீர அவயவங்களில் கனவீனமாய்க் காணப்படுகிறவைகளுக்கே அதிக கனத்தைக் கொடுக்கிறோம்; நம்மில் இலட்சணமில்லாதவைகளே அதிக அலங்காரம் பெறும்;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ேலும், சரீர அவயவங்களில் கனவீனமாய்க் காணப்படுகிறவைகளுக்கே அதிக கனத்தைக் கொடுக்கிறோம்; நம்மில் இலட்சணமில்லாதவைகளே அதிக அலங்காரம் பெறும்;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ைகளையெல்லாம் அந்த ஒரே ஆவியானவர் நடப்பித்து, தமது சித்தத்தின்படியே அவனவனுக்குப் பகிர்ந்துகொடுக்கி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ம்மில் இலட்சணமுள்ளவைகளுக்கு அலங்கரிப்பு வேண்டியதி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ம்மில் இலட்சணமுள்ளவைகளுக்கு அலங்கரிப்பு வேண்டியத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ரீரத்திலே பிரிவினையுண்டாயிராமல், அவயவங்கள் ஒன்றைக்குறித்து ஒன்று கவலையாயிருக்கும்படிக்கு, தேவன் கனத்தில் குறைவுள்ளதற்கு அதிக கனத்தைக் கொடுத்து, இப்படிச் சரீரத்தை அமைத்திருக்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ரீரத்திலே பிரிவினையுண்டாயிராமல், அவயவங்கள் ஒன்றைக்குறித்து ஒன்று கவலையாயிருக்கும்படிக்கு, தேவன் கனத்தில் குறைவுள்ளதற்கு அதிக கனத்தைக் கொடுத்து, இப்படிச் சரீரத்தை அமைத்திருக்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தலால் ஒரு அவயவம் பாடுபட்டால் எல்லா அவயவங்களும் கூடப் பாடுபடும்; ஒரு அவயவம் மகிமைப்பட்டால் எல்லா அவயவங்களும் கூடச் சந்தோஷப்ப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தலால் ஒரு அவயவம் பாடுபட்டால் எல்லா அவயவங்களும் கூடப் பாடுபடும்; ஒரு அவயவம் மகிமைப்பட்டால் எல்லா அவயவங்களும் கூடச் சந்தோஷப்ப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ங்களே கிறிஸ்துவின் சரீரமாயும், தனித்தனியே அவயவங்களாயுமிருக்கிறீ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ேவனானவர் சபையிலே முதலாவது அப்போஸ்தலரையும், இரண்டாவது தீர்க்கதரிசிகளையும், மூன்றாவது போதகர்களையும், பின்பு அற்புதங்களையும், பின்பு குணமாக்கும் வரங்களையும், ஊழியங்களையும், ஆளுகைகளையும், பலவித பாஷைகளையும் ஏற்படுத்தினார்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ேவனானவர் சபையிலே முதலாவது அப்போஸ்தலரையும், இரண்டாவது தீர்க்கதரிசிகளையும், மூன்றாவது போதகர்களையும், பின்பு அற்புதங்களையும், பின்பு குணமாக்கும் வரங்களையும், ஊழியங்களையும், ஆளுகைகளையும், பலவித பாஷைகளையும் ஏற்படுத்தினார்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ேவனானவர் சபையிலே முதலாவது அப்போஸ்தலரையும், இரண்டாவது தீர்க்கதரிசிகளையும், மூன்றாவது போதகர்களையும், பின்பு அற்புதங்களையும், பின்பு குணமாக்கும் வரங்களையும், ஊழியங்களையும், ஆளுகைகளையும், பலவித பாஷைகளையும் ஏற்படுத்தினார்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ப்படியெனில், சரீரம் ஒன்று, அதற்கு அவயவங்கள் அநேகம்; ஒரே சரீரத்தின் அவயவங்களெல்லாம் அநேகமாயிருந்தும், சரீரம் ஒன்றாகவேயிருக்கிறது; அந்தப்பிரகாரமாகக் கிறிஸ்துவும் இருக்கி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ல்லாரும் அப்போஸ்தலர்களா? எல்லாரும் தீர்க்கதரிசிகளா? எல்லாரும் போதகர்களா? எல்லாரும் அற்புதங்களைச் செய்கிறவர்களா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ல்லாரும் குணமாக்கும் வரங்களுடையவர்களா? எல்லாரும் அந்நியபாஷைகளைப் பேசுகிறார்களா? எல்லாரும் வியாக்கியானம் பண்ணுகிறார்களா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ல்லாரும் குணமாக்கும் வரங்களுடையவர்களா? எல்லாரும் அந்நியபாஷைகளைப் பேசுகிறார்களா? எல்லாரும் வியாக்கியானம் பண்ணுகிறார்களா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ப்படியிருக்க, முக்கியமான வரங்களை நாடுங்கள்; இன்னும் அதிக மேன்மையான வழியையும் உங்களுக்குக் காண்பிக்கிற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, சகோதரரே, ஆவிக்குரியவரங்களைக் குறித்து நீங்கள் அறியாதிருக்க எனக்கு மனதில்லை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அஞ்ஞானிகளாயிருந்தபோது ஏவப்பட்டபடியே, ஊமையான விக்கிரகங்களிடத்தில் மனதைச் செலுத்தினீர்களென்று உங்களுக்குத் தெரியுமே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தலால், தேவனுடைய ஆவியினாலே பேசுகிற எவனும் இயேசுவைச் சபிக்கப்பட்டவனென்று சொல்லமாட்டானென்றும், பரிசுத்த ஆவியினாலேயன்றி இயேசுவைக் கர்த்தரென்று ஒருவனும் சொல்லக்கூடாதென்றும், உங்களுக்குத் தெரிவிக்கிற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தலால், தேவனுடைய ஆவியினாலே பேசுகிற எவனும் இயேசுவைச் சபிக்கப்பட்டவனென்று சொல்லமாட்டானென்றும், பரிசுத்த ஆவியினாலேயன்றி இயேசுவைக் கர்த்தரென்று ஒருவனும் சொல்லக்கூடாதென்றும், உங்களுக்குத் தெரிவிக்கிற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ரங்களில் வித்தியாசங்கள் உண்டு ஆவியானவர் ஒருவரே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ஊழியங்களிலேயும் வித்தியாசங்கள் உண்டு, கர்த்தர் ஒருவர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ப்படியெனில், சரீரம் ஒன்று, அதற்கு அவயவங்கள் அநேகம்; ஒரே சரீரத்தின் அவயவங்களெல்லாம் அநேகமாயிருந்தும், சரீரம் ஒன்றாகவேயிருக்கிறது; அந்தப்பிரகாரமாகக் கிறிஸ்துவும் இருக்கி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ிரியைகளிலேயும் வித்தியாசங்களுண்டு, எல்லாருக்குள்ளும் எல்லாவற்றையும் நடப்பிக்கிற தேவன் ஒருவரே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வியினுடைய அநுக்கிரகம் அவனவனுடைய பிரயோஜனத்திற்கென்று அளிக்கப்பட்டிருக்கிற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ப்படியெனில், ஒருவனுக்கு ஆவியினாலே ஞானத்தைப் போதிக்கும் வசனமும், வேறொருவனுக்கு அந்த ஆவியினாலேயே அறிவை உணர்த்தும் வசனமும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ப்படியெனில், ஒருவனுக்கு ஆவியினாலே ஞானத்தைப் போதிக்கும் வசனமும், வேறொருவனுக்கு அந்த ஆவியினாலேயே அறிவை உணர்த்தும் வசனமும்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ேறொருவனுக்கு அந்த ஆவியினாலேயே விசுவாசமும், வேறொருவனுக்கு அந்த ஆவியினாலேயே குணமாக்கும் வரங்களும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ேறொருவனுக்கு அந்த ஆவியினாலேயே விசுவாசமும், வேறொருவனுக்கு அந்த ஆவியினாலேயே குணமாக்கும் வரங்களும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ேறொருவனுக்கு அற்புதங்களைச்செய்யும் சக்தியும், வேறொருவனுக்குத் தீர்க்கதரிசனம் உரைத்தலும், வேறொருவனுக்கு ஆவிகளைப் பகுத்தறிதலும், வேறொருவனுக்குப் பற்பல பாஷைகளைப்பேசுதலும், வேறொருவனுக்குப் பாஷைகளை வியாக்கியானம்பண்ணுதலும் அளிக்கப்படுகிற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ேறொருவனுக்கு அற்புதங்களைச்செய்யும் சக்தியும், வேறொருவனுக்குத் தீர்க்கதரிசனம் உரைத்தலும், வேறொருவனுக்கு ஆவிகளைப் பகுத்தறிதலும், வேறொருவனுக்குப் பற்பல பாஷைகளைப்பேசுதலும், வேறொருவனுக்குப் பாஷைகளை வியாக்கியானம்பண்ணுதலும் அளிக்கப்படு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ம் யூதராயினும், கிரேக்கராயினும், அடிமைகளாயினும், சுயாதீனராயினும், எல்லாரும் ஒரே ஆவியினாலே ஒரே சரீரத்திற்குள்ளாக ஞானஸ்நானம்பண்ணப்பட்டு, எல்லாரும் ஒரே ஆவிக்குள்ளாகவே தாகந்தீர்க்கப்பட்ட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ம் யூதராயினும், கிரேக்கராயினும், அடிமைகளாயினும், சுயாதீனராயினும், எல்லாரும் ஒரே ஆவியினாலே ஒரே சரீரத்திற்குள்ளாக ஞானஸ்நானம்பண்ணப்பட்டு, எல்லாரும் ஒரே ஆவிக்குள்ளாகவே தாகந்தீர்க்கப்பட்டோ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ம் யூதராயினும், கிரேக்கராயினும், அடிமைகளாயினும், சுயாதீனராயினும், எல்லாரும் ஒரே ஆவியினாலே ஒரே சரீரத்திற்குள்ளாக ஞானஸ்நானம்பண்ணப்பட்டு, எல்லாரும் ஒரே ஆவிக்குள்ளாகவே தாகந்தீர்க்கப்பட்டோ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ரீரமும் ஒரே அவயவமாயிராமல் அநேக அவயவங்களை உடையதாய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ாலானது நான் கையாயிராதபடியினாலே, நான் சரீரத்தின் அவயவமல்லவென்றால், அதினாலே அது சரீரத்தின் அவயமாயிராதோ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19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কান যদি বলে, ‘আমি তো চোখ নই, তাই আমি দেহের অঙ্গ নই,’ তবে কি তা দেহের অঙ্গ হবে ন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সমস্ত দেহটাই যদি চোখ হত তবে কান কোথায় থাকত? আর সমস্ত দেহটাই যদি কান হত তবে নাক কোথায় থাকত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কিন্তু ঈশ্বর য়েমনটি চেয়েছেন সেইভাবে দেহের সমস্ত অংশগুলিকে সাজিয়ে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তা না হয়ে সব অঙ্গগুলি যদি একরকম হত তবে দেহ বলে কি কিছু থাকত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কিন্তু এখন অঙ্গ অনেক বটে, কিন্তু দেহ এ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চোখ কখনও হাতকে বলতে পারে না য়ে, ‘তোমাকে আমার কোন দরকার নেই৷’ আবার মাথাও পা দুটিকে বলতে পারে ন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ে, ‘তোমাদের আমার কোন প্রযোজন নেই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বরং দেহের সেই অংশগুলি, যাদের দুর্বল মনে হয় তাদের প্রযোজন খুবই বেশী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য়ে অঙ্গগুলির প্রতি আমরা যত্নবান নই, তাদের বেশী যত্ন নিতে হবে৷ আমাদের য়ে সব অঙ্গ প্রদর্শন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য়োগ্য সেগুলিকেই বেশী করে শালীনতায় ভূষিত করা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কিন্তু এইসব কাজ সেই এক আত্মাই সম্পন্ন করেন এবং কাকে কি ক্ষমতা দেবেন তা তিনিই স্থির কর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আমাদের য়ে সব অঙ্গ সুশ্রী, সেগুলির জন্য বিশেষ ব্যবস্থার প্রযোজন হয় না৷ ঈশ্বর দেহকে এমনভাবে গঠ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ছেন য়েন য়ে অঙ্গের মর্য়াদা নেই সে অধিক মর্য়াদা পায়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য়েন দেহের মধ্যে কোন বিভেদ সৃষ্টি না হয়, কিন্তু দেহের প্রতিটি অঙ্গই য়েন পরস্পরের জন্য সমানভা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িন্তা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দেহের কোন একটি অঙ্গ যদি কষ্ট পায়, তবে তার সাথে সবাই কষ্ট করে আর একটি অঙ্গ যদি মর্য়াদা পায়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হলে তার সঙ্গে অপর সকল অঙ্গ ও খুশী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ঠিক সেই রকম, তোমরাও খ্রীষ্টের দেহ, আর এক এক জন এক একটি অঙ্গ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ঈশ্বর মণ্ডলীতে প্রথমতঃ প্রেরিতদের, দ্বিতীয়তঃ ভাববাদীদের, তৃতীয়তঃ শিক্ষকদের রেখেছেন৷ এরপর নান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কার অলৌকিক কাজ করার ক্ষমতা, রোগীদের আরোগ্য দান করার ক্ষমতা, উপকার করার ক্ষমতা, নেতৃত্ব দেব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্ষমতা ও বিভিন্ন ভাষায় কথা বলার ক্ষমতা দিয়ে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আমাদের প্রত্যেকের দেহ নানা অঙ্গ প্রত্যঙ্গ নিয়ে গঠিত৷ যদিও অনেক অঙ্গ প্রত্যঙ্গ তবু তারা মিলে হ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সকলেই কি প্রেরিত? সকলেই কি ভাববাদী? সকলেই কি শিক্ষক? সকলেই কি অলৌকিক কাজ করার ক্ষমতা পেয়েছ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সকলেই কি রোগীকে আরোগ্য দান করার ক্ষমতা পেয়েছে? না৷ সকলেই কি বিভিন্ন ভাষায় কথা বলার ক্ষমত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েয়েছে? বা সকলেই কি বিভিন্ন ভাষায় তর্জমা করার ক্ষমতা পেয়েছে?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কিন্তু তোমরা আত্মার শ্রেষ্ঠ বরদানগুলি পাবার জন্য বাসনা ক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আমার ভাই ও বোনেরা, আমি চাই য়ে তোমরা সঠিকভাবে এগুলি বুঝে না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তোমরা জান, যখন তোমরা অবিশ্বাসী ছিলে, তখন তোমরা বোবা প্রতিমাগুলির দিকেই পরিচালিত হত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তাই আমি তোমাদের বলছি য়ে, ঈশ্বরের আত্মার প্রেরণায় কেউ কথা বললে সে কখনও, ‘যীশু অভিশপ্ত’ একথা বল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ারে না৷ আবার পবিত্র আত্মার প্রেরণা ছাড়া কেউ বলতে পারে না য়ে, ‘যীশুই প্রভু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আবার নানা প্রকার আত্মিক বরদান আছে, কিন্তু সেই একমাত্র পবিত্র আত্মাই এইসব বরদান দিয়ে থাক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নানা প্রকার সেবার কাজও আছে, কিন্তু আমরা সকলে একই প্রভুর সেবা ক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কটি দেহ; খ্রীষ্টও ঠিক সেই রকম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কর্ম সাধনের বিভিন্ন পদ্ধতি রয়েছে, কিন্তু সেই একই ঈশ্বর সব রকম কাজ সকল মানুষের মধ্যে করা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মঙ্গলের জন্য প্রত্যেকের কাছে আত্মার দান প্রকাশ করা হয়ে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সেই আত্মার দ্বারা একজনকে প্রজ্ঞার বাণী বলার ক্ষমতা দেওয়া হয়, অন্যজনকে জ্ঞানের বাণী বলার ক্ষমত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ওয়া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আবার একজনকে সেই একই আত্মার দ্বারা বিশ্বাস দেওয়া হয়, অন্যজনকে রোগীদের সুস্থ করার ক্ষমতা দেওয়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আবার কাউকে অলৌকিক কাজ করার পরাক্রম, ভাববানী বলার ক্ষমতা, বিভিন্ন আত্মাকে চিনে নেবার ক্ষমত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ভিন্ন ভাষায় কথা বলার ক্ষমতা বা সেই সব ভাষার তর্জমা করার ক্ষমতা দেওয়া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আমাদের মধ্যে কেউ ইহুদী, কেউ অইহুদী, কেউ দাস, আবার কেউ স্বাধীন, কিন্তু আমরা সকলেই দেহেতে এ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ওয়ার জন্য এক আত্মার দ্বারা বাপ্তাইজ হয়েছি৷ আর আমাদের সকলকেই পান করার জন্য একই আত্মা দেওয়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ে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একজনের দেহের মধ্যে একের অধিক অঙ্গ আ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পা যদি বলে, ‘আমি তো হাত নই; তাই আমি দেহের অঙ্গ নই,’ তবে কি তা দেহের অঙ্গ হবে ন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2026-07-18T14:40:38Z</dcterms:created>
  <dcterms:modified xsi:type="dcterms:W3CDTF">2026-07-18T14:40:38Z</dcterms:modified>
  <dc:title>1 கொரிந்தியர்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