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நான் சொல்லுகிற யோசனையாவது, தாண்முதல் பெயெர்செபமட்டும் இருக்கிற கடற்கரை மணலத்தனை திரட்சியான இஸ்ரவேலர் எல்லாரும் உம்மண்டையில் கூட்டப்பட்டு, நீர்தானேகூட யுத்தத்திற்குப் போக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ைக் கண்டுபிடிக்கிற எவ்விடத்திலாகிலும் நாம் அவரிடத்தில் போய், பனி பூமியின்மேல் இறங்குவதுபோல அவர்மேல் இறங்குவோம் அப்படியே அவரோடிருக்கிற எல்லா மனுஷரிலும் ஒருவனும் அவருக்கு மீந்திருப்ப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ைக் கண்டுபிடிக்கிற எவ்விடத்திலாகிலும் நாம் அவரிடத்தில் போய், பனி பூமியின்மேல் இறங்குவதுபோல அவர்மேல் இறங்குவோம் அப்படியே அவரோடிருக்கிற எல்லா மனுஷரிலும் ஒருவனும் அவருக்கு மீந்திருப்ப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பட்டணத்திற்குள் புகுந்தாரேயானால், இஸ்ரவேலர் எல்லாரும் அந்தப் பட்டணத்தின்மேல் கயிறுகளைப்போட்டு அங்கே ஒரு பொடிக்கல்லும் காணப்படாதே போகுமட்டும், அதை இழுத்து ஆற்றிலே போடுவா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பட்டணத்திற்குள் புகுந்தாரேயானால், இஸ்ரவேலர் எல்லாரும் அந்தப் பட்டணத்தின்மேல் கயிறுகளைப்போட்டு அங்கே ஒரு பொடிக்கல்லும் காணப்படாதே போகுமட்டும், அதை இழுத்து ஆற்றிலே போடுவார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்சலோமும் இஸ்ரவேல் மனுஷர் அனைவரும்: அகித்தோப்பேலின் ஆலோசனையைப்பார்க்கிலும் அற்கியனாகிய ஊசாயின் ஆலோசனை நல்லது என்றார்கள்; இப்படி கர்த்தர் அப்சலோமின்மேல் பொல்லாப்பை வரப்பண்ணும்பொருட்டு, அகித்தோப்பேலின் நல்லஆலோசனையை அபத்தமாக்குகிறதற்குக் கர்த்தர் கட்டளைய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்சலோமும் இஸ்ரவேல் மனுஷர் அனைவரும்: அகித்தோப்பேலின் ஆலோசனையைப்பார்க்கிலும் அற்கியனாகிய ஊசாயின் ஆலோசனை நல்லது என்றார்கள்; இப்படி கர்த்தர் அப்சலோமின்மேல் பொல்லாப்பை வரப்பண்ணும்பொருட்டு, அகித்தோப்பேலின் நல்லஆலோசனையை அபத்தமாக்குகிறதற்குக் கர்த்தர் கட்டளைய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ப்சலோமும் இஸ்ரவேல் மனுஷர் அனைவரும்: அகித்தோப்பேலின் ஆலோசனையைப்பார்க்கிலும் அற்கியனாகிய ஊசாயின் ஆலோசனை நல்லது என்றார்கள்; இப்படி கர்த்தர் அப்சலோமின்மேல் பொல்லாப்பை வரப்பண்ணும்பொருட்டு, அகித்தோப்பேலின் நல்லஆலோசனையை அபத்தமாக்குகிறதற்குக் கர்த்தர் கட்டளைய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ஊசாய், சாதோக் அபியத்தார் என்னும் ஆசாரியர்களைப் பார்த்து: இன்ன இன்னபடி அகித்தோப்பேல் அப்சலோமுக்கும் இஸ்ரவேலின் மூப்பருக்கும் ஆலோசனைச் சொன்னான்; நானோ இன்ன இன்னபடி ஆலோசனை சொன்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ஊசாய், சாதோக் அபியத்தார் என்னும் ஆசாரியர்களைப் பார்த்து: இன்ன இன்னபடி அகித்தோப்பேல் அப்சலோமுக்கும் இஸ்ரவேலின் மூப்பருக்கும் ஆலோசனைச் சொன்னான்; நானோ இன்ன இன்னபடி ஆலோசனை சொன்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ஊசாய்: உம்முடைய தகப்பனும் அவன் மனுஷரும் பலசாலிகள் என்றும், வெளியிலே குட்டிகளைப் பறிகொடுத்த கரடியைப்போல மனமெரிகிறவர்கள் என்றும் நீர் அறிவீர்; உம்முடைய தகப்பன் யுத்தவீரனுமாயிருக்கிறார்; அவர் இராக்காலத்தில் ஜனங்களோடே தங்கமா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ம் நீங்கள் சீக்கிரமாய்த் தாவீதுக்கு அறிவிக்கும்படிக்குச் செய்தி அனுப்பி: நீர் இன்று இராத்திரி வனாந்தரத்தின் வெளிகளிலே தங்கவேண்டாம்; ராஜாவும் அவரோடிருக்கிற சகல ஜனங்களும் விழுங்கப்படாதபடிக்குத் தாமதம் இல்லாமல் அக்கரைப்படவேண்டும் என்று சொல்லச்சொல்லுங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ம் நீங்கள் சீக்கிரமாய்த் தாவீதுக்கு அறிவிக்கும்படிக்குச் செய்தி அனுப்பி: நீர் இன்று இராத்திரி வனாந்தரத்தின் வெளிகளிலே தங்கவேண்டாம்; ராஜாவும் அவரோடிருக்கிற சகல ஜனங்களும் விழுங்கப்படாதபடிக்குத் தாமதம் இல்லாமல் அக்கரைப்படவேண்டும் என்று சொல்லச்சொல்லுங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ொழுதும் நீங்கள் சீக்கிரமாய்த் தாவீதுக்கு அறிவிக்கும்படிக்குச் செய்தி அனுப்பி: நீர் இன்று இராத்திரி வனாந்தரத்தின் வெளிகளிலே தங்கவேண்டாம்; ராஜாவும் அவரோடிருக்கிற சகல ஜனங்களும் விழுங்கப்படாதபடிக்குத் தாமதம் இல்லாமல் அக்கரைப்படவேண்டும் என்று சொல்லச்சொல்லுங்கள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த்தானும் அகிமாசும், தாங்கள் நகரத்தில் பிரவேசிக்கிறதினால் காணப்படாதபடிக்கு, இன்றோகேல் அண்டை நின்றுகொண்டிருந்தார்கள்; ஒரு வேலைக்காரி போய், அதை அவர்களுக்குச் சொன்னாள்; அவர்கள் தாவீதுராஜாவுக்கு அதை அறிவிக்கப்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த்தானும் அகிமாசும், தாங்கள் நகரத்தில் பிரவேசிக்கிறதினால் காணப்படாதபடிக்கு, இன்றோகேல் அண்டை நின்றுகொண்டிருந்தார்கள்; ஒரு வேலைக்காரி போய், அதை அவர்களுக்குச் சொன்னாள்; அவர்கள் தாவீதுராஜாவுக்கு அதை அறிவிக்கப்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த்தானும் அகிமாசும், தாங்கள் நகரத்தில் பிரவேசிக்கிறதினால் காணப்படாதபடிக்கு, இன்றோகேல் அண்டை நின்றுகொண்டிருந்தார்கள்; ஒரு வேலைக்காரி போய், அதை அவர்களுக்குச் சொன்னாள்; அவர்கள் தாவீதுராஜாவுக்கு அதை அறிவிக்கப்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பிள்ளையாண்டான் அவர்களைக் கண்டு, அப்சலோமுக்கு அறிவித்தான்; ஆகையால், அவர்கள் இருவரும் சீக்கிரமாய்ப் போய், பகூரிமிலிருக்கிற ஒரு மனுஷன் வீட்டிற்குள் பிரவேசித்தார்கள்; அவன் முற்றத்தில் ஒரு கிணறு இருந்தது; அதில் இறங்க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பிள்ளையாண்டான் அவர்களைக் கண்டு, அப்சலோமுக்கு அறிவித்தான்; ஆகையால், அவர்கள் இருவரும் சீக்கிரமாய்ப் போய், பகூரிமிலிருக்கிற ஒரு மனுஷன் வீட்டிற்குள் பிரவேசித்தார்கள்; அவன் முற்றத்தில் ஒரு கிணறு இருந்தது; அதில் இறங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ீட்டுக்காரி ஒரு பாயை எடுத்து, கிணற்றுவாயின்மேல் விரித்து, காரியம் வெளிப்படாதபடிக்கு அதன்மேல் நொய்யைப் பரப்பிவைத்த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ீட்டுக்காரி ஒரு பாயை எடுத்து, கிணற்றுவாயின்மேல் விரித்து, காரியம் வெளிப்படாதபடிக்கு அதன்மேல் நொய்யைப் பரப்பிவைத்த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ஊசாய்: உம்முடைய தகப்பனும் அவன் மனுஷரும் பலசாலிகள் என்றும், வெளியிலே குட்டிகளைப் பறிகொடுத்த கரடியைப்போல மனமெரிகிறவர்கள் என்றும் நீர் அறிவீர்; உம்முடைய தகப்பன் யுத்தவீரனுமாயிருக்கிறார்; அவர் இராக்காலத்தில் ஜனங்களோடே தங்கமாட்ட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சலோமின் சேவகர் அந்த ஸ்திரீயினிடத்தில் வீட்டிற்குள் வந்து: அகிமாசும் யோனத்தானும் எங்கே என்று கேட்டார்கள்; அவர்களுக்கு அந்த ஸ்திரீ: வாய்க்காலுக்கு அப்பாலே போய்விட்டார்கள் என்றான்; இவர்கள் தேடிக்காணாதேபோய், எருசலேமுக்குத் திரும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சலோமின் சேவகர் அந்த ஸ்திரீயினிடத்தில் வீட்டிற்குள் வந்து: அகிமாசும் யோனத்தானும் எங்கே என்று கேட்டார்கள்; அவர்களுக்கு அந்த ஸ்திரீ: வாய்க்காலுக்கு அப்பாலே போய்விட்டார்கள் என்றான்; இவர்கள் தேடிக்காணாதேபோய், எருசலேமுக்குத் திரும்ப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சலோமின் சேவகர் அந்த ஸ்திரீயினிடத்தில் வீட்டிற்குள் வந்து: அகிமாசும் யோனத்தானும் எங்கே என்று கேட்டார்கள்; அவர்களுக்கு அந்த ஸ்திரீ: வாய்க்காலுக்கு அப்பாலே போய்விட்டார்கள் என்றான்; இவர்கள் தேடிக்காணாதேபோய், எருசலேமுக்குத் திரும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போனபிற்பாடு, அவர்கள் கிணற்றிலிருந்து ஏறிவந்து, தாவீது ராஜாவுக்கு அறிவித்து, தாவீதை நோக்கி: சீக்கிரமாய் எழுந்து ஆற்றைக்கடந்துபோங்கள்; இன்னபடி அகித்தோப்பேல் உங்களுக்கு விரோதமாய் ஆலோசனை சொன்னான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போனபிற்பாடு, அவர்கள் கிணற்றிலிருந்து ஏறிவந்து, தாவீது ராஜாவுக்கு அறிவித்து, தாவீதை நோக்கி: சீக்கிரமாய் எழுந்து ஆற்றைக்கடந்துபோங்கள்; இன்னபடி அகித்தோப்பேல் உங்களுக்கு விரோதமாய் ஆலோசனை சொன்னான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போனபிற்பாடு, அவர்கள் கிணற்றிலிருந்து ஏறிவந்து, தாவீது ராஜாவுக்கு அறிவித்து, தாவீதை நோக்கி: சீக்கிரமாய் எழுந்து ஆற்றைக்கடந்துபோங்கள்; இன்னபடி அகித்தோப்பேல் உங்களுக்கு விரோதமாய் ஆலோசனை சொன்னான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ும் அவனோடிருந்த சகல ஜனங்களும் எழுந்து யோர்தானைக் கடந்துபோனார்கள்; பொழுதுவிடிகிறதற்குள்ளாக யோர்தானைக் கடவாதவன் ஒருவனும் இ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ும் அவனோடிருந்த சகல ஜனங்களும் எழுந்து யோர்தானைக் கடந்துபோனார்கள்; பொழுதுவிடிகிறதற்குள்ளாக யோர்தானைக் கடவாதவன் ஒருவனும் இ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ித்தோப்பேல் தன் யோசனையின்படி நடக்கவில்லை என்று கண்டபோது, தன் கழுதையின்மேல் சேணம் வைத்து ஏறி, தன் ஊரிலிருக்கிற தன் வீட்டுக்குப்போய், தன் வீட்டுக்காரியங்களை ஒழுங்குபடுத்தி, நான்றுகொண்டு செத்தான்; அவன் தகப்பன் கல்லறையில் அவனை அடக்கம்பண்ண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ித்தோப்பேல் தன் யோசனையின்படி நடக்கவில்லை என்று கண்டபோது, தன் கழுதையின்மேல் சேணம் வைத்து ஏறி, தன் ஊரிலிருக்கிற தன் வீட்டுக்குப்போய், தன் வீட்டுக்காரியங்களை ஒழுங்குபடுத்தி, நான்றுகொண்டு செத்தான்; அவன் தகப்பன் கல்லறையில் அவனை அடக்கம்பண்ண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அவர் இப்பொழுது ஒரு கெபியிலாவது, வேறே யாதோரிடத்திலாவது ஒளித்திருப்பார்; துவக்கத்திலேதானே நம்முடையவர்களில் சிலர் பட்டார்களேயானால், அதைக் கேட்கிற யாவரும் அப்சலோமைப் பின்செல்லுகிற ஜனங்களில் சங்காரம் உண்டாயிற்று என்ப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ித்தோப்பேல் தன் யோசனையின்படி நடக்கவில்லை என்று கண்டபோது, தன் கழுதையின்மேல் சேணம் வைத்து ஏறி, தன் ஊரிலிருக்கிற தன் வீட்டுக்குப்போய், தன் வீட்டுக்காரியங்களை ஒழுங்குபடுத்தி, நான்றுகொண்டு செத்தான்; அவன் தகப்பன் கல்லறையில் அவனை அடக்கம்பண்ண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வீது மக்னாயீமுக்கு வந்தான்; அப்சலோம் சகல இஸ்ரவேலரோடுங்கூட யோர்தானைக் கட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சலோம், யோவாபுக்குப் பதிலாக அமாசாவை இராணுவத்தலைவனாக்கினான்; இந்த அமாசா, நாகாசின் குமாரத்தியும் செருயாவின் சகோதரியும் யோவாபின் அத்தையுமாகிய அபிகாயிலைப் படைத்த இஸ்ரவேலனாகிய எத்திரா என்னும் பேருள்ள ஒரு மனுஷனுடைய குமாரனாய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சலோம், யோவாபுக்குப் பதிலாக அமாசாவை இராணுவத்தலைவனாக்கினான்; இந்த அமாசா, நாகாசின் குமாரத்தியும் செருயாவின் சகோதரியும் யோவாபின் அத்தையுமாகிய அபிகாயிலைப் படைத்த இஸ்ரவேலனாகிய எத்திரா என்னும் பேருள்ள ஒரு மனுஷனுடைய குமாரனாய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சலோம், யோவாபுக்குப் பதிலாக அமாசாவை இராணுவத்தலைவனாக்கினான்; இந்த அமாசா, நாகாசின் குமாரத்தியும் செருயாவின் சகோதரியும் யோவாபின் அத்தையுமாகிய அபிகாயிலைப் படைத்த இஸ்ரவேலனாகிய எத்திரா என்னும் பேருள்ள ஒரு மனுஷனுடைய குமாரனா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் ஜனங்களும் அப்சலோமும் கீலேயாத் தேசத்திலே பாளயமிறங்க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ு மக்னாயீமில் சேர்ந்தபோது, அம்மோன் புத்திரரின் தேசத்து ரப்பா பட்டணத்தானாகிய சோபி என்னும் நாகாசின் குமாரனும், லோதேபார் ஊரானான அம்மியேலின் குமாரன் மாகீரும், ரோகிலிம் ஊரானும் கீலேயாத்தியனுமாகிய பர்சிலாவ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ு மக்னாயீமில் சேர்ந்தபோது, அம்மோன் புத்திரரின் தேசத்து ரப்பா பட்டணத்தானாகிய சோபி என்னும் நாகாசின் குமாரனும், லோதேபார் ஊரானான அம்மியேலின் குமாரன் மாகீரும், ரோகிலிம் ஊரானும் கீலேயாத்தியனுமாகிய பர்சிலாவ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த்தைகளையும், கலங்களையும், மண்பாண்டங்களையும், கோதுமையையும், வாற்கோதுமையையும், மாவையும், வறுத்த பயற்றைம் பெரும்பயற்றையும், சிறு பயற்றையும், வறுத்த சிறு பயற்ற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த்தைகளையும், கலங்களையும், மண்பாண்டங்களையும், கோதுமையையும், வாற்கோதுமையையும், மாவையும், வறுத்த பயற்றைம் பெரும்பயற்றையும், சிறு பயற்றையும், வறுத்த சிறு பயற்றைய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அவர் இப்பொழுது ஒரு கெபியிலாவது, வேறே யாதோரிடத்திலாவது ஒளித்திருப்பார்; துவக்கத்திலேதானே நம்முடையவர்களில் சிலர் பட்டார்களேயானால், அதைக் கேட்கிற யாவரும் அப்சலோமைப் பின்செல்லுகிற ஜனங்களில் சங்காரம் உண்டாயிற்று என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கித்தோப்பேல் அப்சலோமை நோக்கி: நான் பன்னீராயிரம்பேரைத் தெரிந்துகொண்டு எழுந்து, இன்று இராத்திரி தாவீதைப் பின்தொடர்ந்து போகட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கித்தோப்பேல் அப்சலோமை நோக்கி: நான் பன்னீராயிரம்பேரைத் தெரிந்துகொண்டு எழுந்து, இன்று இராத்திரி தாவீதைப் பின்தொடர்ந்து போகட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னையும், வெண்ணெயையும், ஆடுகளையும், பால்கட்டிகளையும், தாவீதுக்கும் அவனோடிருந்த ஜனங்களுக்கும் சாப்பிடுகிறதற்குக் கொண்டுவந்தார்கள்; அந்த ஜனங்கள் வனாந்தரத்திலே பசியும் இளைப்பும் தவனமுமாயிருப்பார்கள் என்று இப்படிச் செய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னையும், வெண்ணெயையும், ஆடுகளையும், பால்கட்டிகளையும், தாவீதுக்கும் அவனோடிருந்த ஜனங்களுக்கும் சாப்பிடுகிறதற்குக் கொண்டுவந்தார்கள்; அந்த ஜனங்கள் வனாந்தரத்திலே பசியும் இளைப்பும் தவனமுமாயிருப்பார்கள் என்று இப்படிச் செய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விடாய்த்தவனும் கை தளர்ந்தவனுமாயிருக்கையில், நான் அவனிடத்தில் போய், அவனைத் திடுக்கிடப்பண்ணுவேன்; அப்பொழுது அவனோடிருக்கும் ஜனங்களெல்லாரும் ஓடிப்போவதினால், நான் ராஜா ஒருவனைமாத்திரம் வெட்ட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விடாய்த்தவனும் கை தளர்ந்தவனுமாயிருக்கையில், நான் அவனிடத்தில் போய், அவனைத் திடுக்கிடப்பண்ணுவேன்; அப்பொழுது அவனோடிருக்கும் ஜனங்களெல்லாரும் ஓடிப்போவதினால், நான் ராஜா ஒருவனைமாத்திரம் வெட்ட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ையெல்லாம் உம்முடைய வசமாய்த் திரும்பப்பண்ணுவேன், இப்படிச்செய்ய நீர் வகைதேடினால், எல்லாரும் திரும்பினபின் ஜனங்கள் சமாதானத்தோடு இருப்பார்கள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ையெல்லாம் உம்முடைய வசமாய்த் திரும்பப்பண்ணுவேன், இப்படிச்செய்ய நீர் வகைதேடினால், எல்லாரும் திரும்பினபின் ஜனங்கள் சமாதானத்தோடு இருப்பார்கள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 அப்சலோமின் பார்வைக்கும் இஸ்ரவேலுடைய சகல மூப்பரின் பார்வைக்கும் நலமாய்த் தோன்றின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ிலும் அப்சலோம்: அற்கியனாகிய ஊசாயைக் கூப்பிட்டு, அவன் வாய்மொழியையும் கேட்போ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ிங்கத்தின் இருதயத்திற்கொத்த இருதயமுள்ள பலவானாயிருக்கிறவனுங்கூட கலங்கிப்போவான்; உம்முடைய தகப்பன் சவுரியவான் என்றும், அவரோடிருக்கிறவர்கள் பலசாலிகள் என்றும், இஸ்ரவேலர் எல்லாரும் அறி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சாய் அப்சலோமிடத்தில் வந்தபோது, அப்சலோம் அவனைப் பார்த்து: இந்தப்பிரகாரமாக அகிப்தோப்பேல் சொன்னான்; அவன் வார்த்தையின்படிசெய்வோமோ, அல்லவென்றால், நீ சொல் என்றான்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சாய் அப்சலோமிடத்தில் வந்தபோது, அப்சலோம் அவனைப் பார்த்து: இந்தப்பிரகாரமாக அகிப்தோப்பேல் சொன்னான்; அவன் வார்த்தையின்படிசெய்வோமோ, அல்லவென்றால், நீ சொல் என்றான்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ஊசாய் அப்சலோமை நோக்கி: அகித்தோப்பேல் இந்த விசைசொன்ன ஆலோசனை நல்லதல்ல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ிங்கத்தின் இருதயத்திற்கொத்த இருதயமுள்ள பலவானாயிருக்கிறவனுங்கூட கலங்கிப்போவான்; உம்முடைய தகப்பன் சவுரியவான் என்றும், அவரோடிருக்கிறவர்கள் பலசாலிகள் என்றும், இஸ்ரவேலர் எல்லாரும் அறி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நான் சொல்லுகிற யோசனையாவது, தாண்முதல் பெயெர்செபமட்டும் இருக்கிற கடற்கரை மணலத்தனை திரட்சியான இஸ்ரவேலர் எல்லாரும் உம்மண்டையில் கூட்டப்பட்டு, நீர்தானேகூட யுத்தத்திற்குப் போக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நான் சொல்லுகிற யோசனையாவது, தாண்முதல் பெயெர்செபமட்டும் இருக்கிற கடற்கரை மணலத்தனை திரட்சியான இஸ்ரவேலர் எல்லாரும் உம்மண்டையில் கூட்டப்பட்டு, நீர்தானேகூட யுத்தத்திற்குப் போக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നെ കാണുന്നേടത്തു നാം അവനെ ആക്രമിച്ചു മഞ്ഞു ഭൂമിയിൽ പൊഴിയുന്നതുപോലെ അവന്റെമേൽ ചെന്നു വീഴ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നെ അവനാകട്ടെ അവനോടു കൂടെയുള്ള എല്ലാവരിലും ഒരുത്തൻ പോലും ആകട്ടെ ശേഷ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ഒരു പട്ടണത്തിൽ കടന്നുകൂടി എങ്കിലോ യിസ്രായേലെല്ലാം ആ പട്ടണത്തിന്നു കയറുകെട്ടി അവിടെ ഒരു ചെറ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ലുപോലും കാണാതാകുംവരെ അതിനെ നദിയിൽ വലിച്ചിട്ട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പ്പോൾ അബ്ശാലോമും എല്ലാ യിസ്രായേല്യരും: അഹീഥോഫെലിന്റെ ആലോചനയെക്കാൾ അർഖ്യനായ ഹൂശായിയുടെ ആലോച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ല്ലതു എന്നു പറഞ്ഞു. അബ്ശാലോമിന്നു അനർത്ഥം വരേണ്ടതിന്നു അഹീഥോഫെലിന്റെ നല്ല ആലോചനയെ വ്യർത്ഥമാക്ക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നിശ്ചയ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നന്തരം ഹൂശായി പുരോഹിതന്മാരായ സാദോക്കിനോടും അബ്യാഥാരിനോടു: ഇന്നിന്നപ്രാകരം അഹീഥോഫെ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മിനോടും യിസ്രായേൽമൂപ്പന്മാരോടും ആലോചന പറഞ്ഞു; ഇന്നിന്നപ്രകാരം ഞാനും ആലോചന പ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ന്റെ അപ്പനും അവന്റെ ആളുകളും വീരന്മാരും കാട്ടിൽ കുട്ടികൾ കവർന്നുപോയ കരടിയെപ്പോലെ ഉഗ്രമാനസ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കയാൽ നിങ്ങൾ വേഗത്തിൽ ആളയച്ചു: ഈ രാത്രി മരുഭൂമിയിലേക്കുള്ള കടവിങ്കൽ പാർക്കരുതു; രാജാവ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യുള്ള സകലജനത്തിന്നും നാശം വരാതിരിക്കേണ്ടതിന്നു ഏതു വിധേനയും അക്കരെ കടന്നുപോകേണം എന്നു ദാവീദ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നാൽ യോനാഥാനും അഹീമാസും പട്ടണത്തിൽ ചെന്നു തങ്ങളെത്തന്നേ കാണിപ്പാൻ പാടില്ലാതിരുന്ന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ൻ-രോഗെലിന്നരികെ കാത്തുനില്ക്കും; ഒരു വേലക്കാരത്തി ചെന്നു അവരെ അറിയിക്കയും അവർ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‍രാജാവിനെ അറിയിക്കയും ചെയ്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ഒരു ബാല്യക്കാരൻ അവരെ കണ്ടിട്ടു അബ്ശാലോമിന്നു അറിവു കൊടുത്തു. ആകയാൽ അവർ ഇരുവരും വേഗം 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ഹുരീമിൽ ഒരു ആളുടെ വീട്ടിൽ കയറി; അവന്റെ മുറ്റത്തു ഒരു കിണറുണ്ടായിരുന്നു; അവർ അതിൽ ഇ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വീട്ടുകാരത്തി മൂടുവിരി എടുത്തു കിണറ്റിന്റെ വായിന്മേൽ വിരിച്ചു അതിൽ കോതമ്പുതരി ചിക്കി;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ം അറിവാൻ ഇടയ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 എന്നു നീ അറിയുന്നുവല്ലോ. നിന്റെ അപ്പൻ യോദ്ധാവാകുന്നു. അവൻ ജനത്തോടുകൂടെ രാപാർ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ബ്ശാലോമിന്റെ ഭൃത്യന്മാർ ആ സ്ത്രീയുടെ വീട്ടിൽ വന്നു: അഹീമാസും യോനാഥാനും എവിടെ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ച്ചതിന്നു: അവർ നീർതോടു കടന്നുപോയി എന്നു സ്ത്രീ പറഞ്ഞു അവർ അന്വേഷിച്ചിട്ടു കാണായ്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ലേക്കു മട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പോയശേഷം അവർ കിണറ്റിൽ നിന്നു കയറിച്ചെന്നു ദാവീദ്‍രാജാവിനെ അറിയിച്ചു: നിങ്ങൾ എഴുന്നേറ്റു വേഗ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ദികടന്നു പോകുവിൻ; ഇന്നിന്നപ്രാകരം അഹീഥോഫെൽ നിങ്ങൾക്കു വിരോധമായിട്ടു ആലോചന പറഞ്ഞ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ഉടനെ ദാവീദും കൂടെയുള്ള ജനമൊക്കെയും എഴുന്നേറ്റു യോർദ്ദാൻ കടന്നു; നേരം വെളുക്കുമ്പോഴെക്കു യോർദ്ദ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ക്കാതെ ഒരുത്തൻ പോലും ശേഷിച്ച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അഹീഥോഫെൽ തന്റെ ആലോചന നടന്നില്ല എന്നു കണ്ടപ്പോൾ കഴുതപ്പുറത്തു കോപ്പിട്ടു കയറി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ൽ വീട്ടിലേക്കു ചെന്നു വീട്ടുകാര്യം ക്രമപ്പെടുത്തിയശേഷം കെട്ടി ഞാന്നു മരിച്ചു;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ൻ ഇപ്പോൾ ഒരു ഗുഹയിലോ മറ്റു വല്ല സ്ഥലത്തോ ഒളിച്ചിരിക്കയായിരിക്കും; ആരംഭത്തിങ്കൽ തന്നേ ഇവരിൽ ചില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്പന്റെ കല്ലറയിൽ അവനെ അടക്ക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ിന്നെ ദാവീദ് മഹനയീമിൽ എത്തി. അബ്ശാലോമും കൂടെയുള്ള യിസ്രായേൽജനമൊക്കെയും യോർദ്ദാൻ 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ബ്ശാലോം യോവാബിന്നു പകരം അമാസയെ സേനാധിപതി ആക്കി; അമാസയോ നാഹാശിന്റെ മകളും യോവാബിന്റെ അമ്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െരൂയയുടെ സഹോദരിയും ആയ അബീഗലിന്റെ അടുക്കൽ യിത്രാ എന്നു പേരുള്ള ഒരു യിശ്മായേല്യൻ ചെന്നിട്ടു ഉണ്ട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എന്നാൽ യിസ്രായേലും അബ്ശാലോമും ഗിലെയാദ് ദേശത്തു പാളയമി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ദാവീദ് മഹനയീമിൽ എത്തിയപ്പോൾ അമ്മോന്യരുടെ രബ്ബയിൽനിന്നു നാഹാശിന്റെ മകൻ ശോബി, ലോ-ദെബാര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ീയേലിന്റെ മകൻ മാഖീർ, രോഗെലീമിൽനിന്നു ഗിലെയാദ്യൻ ബർസില്ലായി എന്നി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കിടക്കകളും കിണ്ണങ്ങളും മൺപാത്രങ്ങളും ദാവീദിന്നും കൂടെയുള്ള ജനത്തിന്നും ഭക്ഷിപ്പാൻ, കോതമ്പു, യവ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വു, മലർ, അമരക്ക, പയർ, പരിപ്പു, തേ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ുപോയാൽ അതു കേൾക്കുന്ന എല്ലാവരും അബ്ശാലോമിന്റെ പക്ഷക്കാരിൽ സംഹാരമുണ്ടായി എന്ന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അഹീഥോഫെൽ അബ്ശാലോമിനോടു പറഞ്ഞതു: ഞാൻ പന്തീരായിരം പേരെ തിരഞ്ഞെടുത്തു പുറപ്പെട്ടു ഇ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ത്രി തന്നേ ദാവീദിനെ പിന്തുടര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വെണ്ണ, ആടു, പശുവിൻ പാൽക്കട്ട എന്നിവയും കൊണ്ടുവന്നു; ജനം മരുഭൂമിയിൽ വിശന്നും ദാഹി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മല്ലോ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്ഷീണിച്ചും അധൈര്യപ്പെട്ടും ഇരിക്കുന്ന അവനെ ഞാൻ ആക്രമിച്ചു ഭ്രമിപ്പിക്കും; അപ്പോൾ അവനോടുകൂടെയ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ൊക്കെയും ഓടിപ്പോകും; ഞാൻ രാജാവിനെ മാത്രം വെട്ടിക്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പിന്നെ ഞാൻ സകലജനത്തെയും നിന്റെ അടുക്കൽ മടക്കിവരുത്തും; നീ ആഗ്രഹിക്കുന്നതുപോലെ എല്ലാ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വരുമ്പോൾ സകലജനവും സമാധാനത്തോടെ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 വാക്കു അബ്ശാലോമിന്നും യിസ്രായേൽമൂപ്പന്മാർക്കൊക്കെയും വളരെ ബോധ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നാൽ അബ്ശാലോം: അർഖ്യനായ ഹൂശായിയെ വിളിക്ക; അവന്റെ അഭിപ്രായവും കേൾക്കാമ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പ്പോൾ സീംഹഹൃദയംപോലെ ഹൃദയമുള്ള ശൂരനും കൂടെ അശേഷം ഉരുകിപ്പോകും; നിന്റെ അപ്പൻ വീര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ഹൂശായി അബ്ശാലോമിന്റെ അടുക്കൽ വന്നപ്പോൾ അബ്ശാലോം അവനോടു: ഇന്നിന്നപ്രാകരം അഹീഥോഫെ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ിരിക്കുന്നു; അവൻ പറഞ്ഞതുപോലെ നാം ചെയ്കയോ? അല്ലെങ്കിൽ നീ പറ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ഹൂശായി അബ്ശാലോമിനോടു പറഞ്ഞതെന്തെന്നാൽ: അഹീഥോഫെൽ ഈ പ്രാവശ്യം പറഞ്ഞ ആലോചന നന്ന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കൂടെയുള്ളവർ ശൂരന്മാരും എന്നു എല്ലായിസ്രായേലും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കയാൽ ഞാൻ പറയുന്ന ആലോചന എന്തെന്നാൽ: ദാൻമുതൽ ബേർ-ശേബവരെ കടൽക്കരയിലെ മണൽപോലെ അസംഖ്യമായ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ൊക്കെയും നിന്റെ അടുക്കൽ ഒന്നിച്ചു കൂടുകയും തിരുമേനി തന്നേ യുദ്ധത്തിന്നു എഴുന്നെള്ള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2026-09-07T02:52:39Z</dcterms:created>
  <dcterms:modified xsi:type="dcterms:W3CDTF">2026-09-07T02:52:39Z</dcterms:modified>
  <dc:title>2 ശമൂവേൽ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