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பு பின்னும் தன் பிரசங்க வாக்கியத்தைத் தொடர்ந்து சொன்னது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சுவாசம் என்னிலும், தேவன் தந்த ஆவி என் நாசியிலும் இருக்குமட்ட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உதடுகள் தீமையைச் சொல்வதுமில்லை; என் நாக்கு கபடம் பேசுவதுமில்லையென்ற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நியாயத்தைத் தள்ளிவிடுகிற தேவனும் என் ஆத்துமாவைக் கசப்பாக்குகிற சர்வவல்லவருமானவருடைய ஜீவனைக்கொண்டு சொல்லுகிற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பேசுகிறது நீதியென்று நான் ஒத்துக்கொள்வது எனக்குத் தூரமாயிருப்பதாக; என் ஆவி பிரியுமட்டும் என் உத்தமத்தை என்னைவிட்டு விலக்க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நீதியைக் கெட்டியாய்ப் பிடித்திருக்கிறேன்; அதை நான் விட்டுவிடேன், நான் உயிரோடிருக்குமளவும் என் இருதயம் என்னை நிந்திக்கா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பகைஞன் ஆகாதவனைப்போலும், எனக்கு விரோதமாய் எழும்புகிறவன் அக்கிரமக்காரனைப்போலும் இருப்பானாக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ாயக்காரன் பொருளைத் தேடி வைத்திருந்தாலும், தேவன் அவன் ஆத்துமாவை எடுத்துக்கொள்ளும்போது, அவன் நம்பிக்கை என்ன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பத்து அவன்மேல் வரும்போது, தேவன் அவன் கூப்பிடுதலைக் கேட்பாரோ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சர்வவல்லவர்மேல் மனமகிழ்ச்சியாயிருப்பானோ? அவன் எப்பொழுதும் தேவனைத் தொழுதுகொண்டிருப்பானோ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ுடைய கரத்தின் கிரியையைக் குறித்து உங்களுக்கு உபதேசிப்பேன்; சர்வல்லவரிடத்தில் இருக்கிறதை நான் மறைக்கமாட்ட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ோ, நீங்கள் எல்லாரும் அதைக் கண்டிருந்தும், நீங்கள் இத்தனை வீண் எண்ணங்கொண்டிருக்கிறது என்ன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ொல்லாத மனுஷனுக்கு தேவனிடத்திலிருந்து வருகிற பங்கும், கொடூரக்காரர் சர்வவல்லவரால் அடைகிற சுதந்தரமும் என்னவெனில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ுடைய குமாரர் பெருகினால் பட்டயத்துக்கு இரையாவார்கள்; அவன் கர்ப்பப்பிறப்புகள் ஆகாரத்தில் திருப்தியாவத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ுக்கு மீதியானவர்கள் செத்து புதைக்கப்படுவார்கள்; அவனுடைய விதவைகள் புலம்புவத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புழுதியைப் போலப் பணத்தைக் குவித்துக்கொண்டாலும், மண்ணைப்போல வஸ்திரங்களைச் சவதரித்தாலும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புழுதியைப் போலப் பணத்தைக் குவித்துக்கொண்டாலும், மண்ணைப்போல வஸ்திரங்களைச் சவதரித்தாலும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சவதரித்ததை நீதிமான் உடுத்திக்கொண்டு, குற்றமில்லாதவன் அவன் பணத்தைப் பகிர்ந்துகொள்ளுவ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ுடைய வீடு பொட்டுப்பூச்சி கட்டின வீட்டைப்போலும், காவல்காக்கிறவன் போட்ட குடிசையைப்போலுமா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ுடைய வீடு பொட்டுப்பூச்சி கட்டின வீட்டைப்போலும், காவல்காக்கிறவன் போட்ட குடிசையைப்போலுமா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ஐசுவரியவானாய்த் தூங்கிக் கிடந்து, ஒன்றும் பறிகொடாதேபோனாலும், அவன் தன் கண்களைத் திறக்கும்போது ஒன்றுமில்லாதிருக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ெள்ளத்தைப்போல திகில்கள் அவனை வாரிக்கொண்டுபோகும்; இராக்காலத்தில் பெருங்காற்று அவனை அடித்துக்கொண்டுபோ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ொண்டல்காற்று அவனைத் தூரமாக்கிக்கொண்டுபோக, அவன் போய்விடுவான்; அது அவனை அவன் ஸ்தலத்திலிருந்து தள்ளிக்கொண்டுபோ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 இவைகளை அவன்மேல் வரப்பண்ண அவனைத் தப்பவிடாதிருப்பார்; அவருடைய கைக்குத் தப்பியோடப் பார்ப்ப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 இவைகளை அவன்மேல் வரப்பண்ண அவனைத் தப்பவிடாதிருப்பார்; அவருடைய கைக்குத் தப்பியோடப் பார்ப்ப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ஜனங்கள் அவனைப் பார்த்துக் கைகொட்டி, அவனை அவன் ஸ்தலத்தைவிட்டு வெருட்டிவிடு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ోబు ఇంకను ఉపమానరీతిగా ఇట్లన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ా ఊపిరి యింకను నాలో పూర్ణముగా ఉండుటనుబట్టియుదేవుని ఆత్మ నా నాసికారంధ్రములలో ఉండుటనుబట్ట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ా న్యాయమును పోగొట్టిన దేవుని జీవముతోడు నా ప్రాణమును వ్యాకులపరచిన సర్వశక్తునితో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ిశ్చయముగా నా పెదవులు అబద్ధము పలుకుటలేదునా నాలుక మోసము నుచ్చరించుట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మీరు చెప్పినది న్యాయమని నేనేమాత్రమును ఒప్పు కొననుమరణమగువరకు నేనెంతమాత్రమును యథార్థతనువిడువ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ా నీతిని విడువక గట్టిగా పట్టుకొందును నా ప్రవర్తన అంతటి విషయములో నా హృదయమునన్ను నిందింప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ాకు శత్రువులైనవారు దుష్టులుగా కనబడుదురు గాక నన్నెదిరించువారు నీతిలేనివారుగా కనబడుదుర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దేవుడు వాని కొట్టివేయునప్పుడు వాని ప్రాణము తీసివేయునప్పుడు భక్తిహీనునికి ఆధారమేద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వానికి బాధ కలుగునప్పుడు దేవుడు వాని మొఱ్ఱ వినువ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వాడు సర్వశక్తునియందు ఆనందించునా? వాడు అన్ని సమయములలో దేవునికి ప్రార్థన చేయు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దేవుని హస్తమును గూర్చి నేను మీకు ఉపదేశించెదను సర్వశక్తుడు చేయు క్రియలను నేను దాచిపెట్ట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మీలో ప్రతివాడు దాని చూచియున్నాడు మీరెందుకు కేవలము వ్యర్థమైనవాటిని భావించు చుందుర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దేవునివలన భక్తిహీనులకు నియమింపబడిన భాగము ఇది ఇది బాధించువారు సర్వశక్తునివలన పొందు స్వాస్థ్య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వారి పిల్లలు విస్తరించినయెడల అది ఖడ్గముచేత పడు టకే గదా వారి సంతానమునకు చాలినంత ఆహారము దొరక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వారికి మిగిలినవారు తెగులువలన చచ్చి పాతిపెట్ట బడెదరు వారి విధవరాండ్రు రోదనము చేయక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ధూళి అంత విస్తారముగా వారు వెండిని పోగుచేసినను జిగటమన్నంత విస్తారముగా వస్త్రములను సిద్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చుకొని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వారు దాని సిద్ధపరచుకొనుటయే గాని నీతిమంతులు దాని కట్టుకొనెదరు నిరపరాధులు ఆ వెండిని పంచుకొన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పురుగుల గూళ్లవంటి యిండ్లు వారు కట్టుకొందురు కావలివాడు కట్టుకొను గుడిసెవంటి యిండ్లు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ట్టు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వారు ధనముగలవారై పండుకొందురు గాని మరల లేవరు కన్నులు తెరవగానే లేకపోవ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భయములు జలప్రవాహములవలె వారిని తరిమి పట్టు కొనును రాత్రివేళ తుఫాను వారిని ఎత్తికొని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తూర్పుగాలి వారిని కొనిపోగా వారు సమసి పోవు దురు అది వారి స్థలములోనుండి వారిని ఊడ్చివేయ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ఏమియు కరుణ చూపకుండ దేవుడు వారిమీద బాణములు వేయును వారు ఆయన చేతిలోనుండి తప్పించుకొనగోరి ఇటు అట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రిపోవ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మనుష్యులు వారిని చూచి చప్పట్లు కొట్టుదురు వారి స్థలములోనుండి వారిని చీకొట్టి తోలివేయ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2026-10-20T06:11:52Z</dcterms:created>
  <dcterms:modified xsi:type="dcterms:W3CDTF">2026-10-20T06:11:52Z</dcterms:modified>
  <dc:title>యోబు : 27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