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ண்டையோடு கூடிய வீடுநிறைந்த கொழுமையான பதார்த்தங்களைப் பார்க்கிலும், அமரிக்கையோடே சாப்பிடும் வெறும் துணிக்கையே நல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ண்டையோடு கூடிய வீடுநிறைந்த கொழுமையான பதார்த்தங்களைப் பார்க்கிலும், அமரிக்கையோடே சாப்பிடும் வெறும் துணிக்கையே நல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த்தியுள்ள வேலைக்காரன் இலச்சையுண்டாக்குகிற புத்திரனை ஆண்டு, சகோதரருக்குள்ள சுதந்தரத்தில் பங்கடை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த்தியுள்ள வேலைக்காரன் இலச்சையுண்டாக்குகிற புத்திரனை ஆண்டு, சகோதரருக்குள்ள சுதந்தரத்தில் பங்கடை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ெள்ளியைக் குகையும், பொன்னைப் புடமும் சோதிக்கும்; இருதயங்களைச் சோதிக்கிறவரோ கர்த்த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ஷ்டன் அக்கிரம உதடுகள் சொல்வதை உற்றுக்கேட்கிறான்; பொய்யன் கேடுள்ள நாவுக்குச் செவிகொடுக்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ழையைப் பரியாசம் பண்ணுகிறவன் அவனை உண்டாக்கினவரை நிந்திக்கிறான்; ஆபத்தைக்குறித்துக் களிக்கிறவன் தண்டனைக்குத் தப்ப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ழையைப் பரியாசம் பண்ணுகிறவன் அவனை உண்டாக்கினவரை நிந்திக்கிறான்; ஆபத்தைக்குறித்துக் களிக்கிறவன் தண்டனைக்குத் த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ள்ளைகளின் பிள்ளைகள் முதியோருக்குக் கிரீடம்; பிள்ளைகளின் மேன்மை அவர்கள் பிதாக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ன்மையானவைகளைப் பேசும் உதடு மூடனுக்குத் தகாது; பொய் பேசும் உதடு பிரபுவுக்கு எவ்வளவேனும் தக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தானம் வாங்குகிறவர்களின் பார்வைக்கு அது இரத்தினம்போலிருக்கும்; அது நோக்கும் திசையெல்லாம் காரியம் வாய்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ுற்றத்தை மூடுகிறவன் சிநேகத்தை நாடுகிறான்; கேட்டதைச் சொல்லுகிறவன் பிராணசிநேகிதரையும் பிரித்துவிட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ுற்றத்தை மூடுகிறவன் சிநேகத்தை நாடுகிறான்; கேட்டதைச் சொல்லுகிறவன் பிராணசிநேகிதரையும் பிரித்துவிடு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டனை நூறடி அடிப்பதைப்பார்க்கிலும், புத்திமானை வாயினால் கண்டிப்பதே அதிகமாய் உறை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ஷ்டன் கலகத்தையே தேடுகிறான்; குரூரதூதன் அவனுக்கு விரோதமாக அனுப்பப்படு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மதிகேட்டில் திரியும் மதியீனனுக்கு எதிர்ப்படுவதைப்பார்க்கிலும், குட்டிகளைப் பறிகொடுத்த கரடிக்கு எதிர்ப்படுவது வாசி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மதிகேட்டில் திரியும் மதியீனனுக்கு எதிர்ப்படுவதைப்பார்க்கிலும், குட்டிகளைப் பறிகொடுத்த கரடிக்கு எதிர்ப்படுவது வாசி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ன்மைக்குத் தீமைசெய்கிறவன் எவனோ, அவன் வீட்டைவிட்டுத் தீமை நீங்க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ண்டையின் ஆரம்பம் மதகைத் திறந்துவிடுகிறதுபோலிருக்கும்; ஆதலால் விவாதம் எழும்புமுன் அதை விட்டுவிட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ண்டையின் ஆரம்பம் மதகைத் திறந்துவிடுகிறதுபோலிருக்கும்; ஆதலால் விவாதம் எழும்புமுன் அதை விட்டுவி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ை நீதிமானாக்குகிறவனும், நீதிமானைக் குற்றவாளியாக்குகிறவனுமாகிய இவ்விருவரும் கர்த்தருக்கு அருவருப்பானவர்கள்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ஞானத்தைக் கொள்ளும்படி மூடன் கையிலே ரொக்கம் என்னத்திற்கு? அதின்மேல் அவனுக்கு மனமில்லைய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நேகிதன் எல்லாக் காலத்திலும் சிநேகிப்பான்; இடுக்கணில் உதவவே சகோதரன் பிறந்தி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த்தியீனன் தன் சிநேகிதனுக்கு முன்பாகக் கையடித்துக்கொடுத்துப் பிணைப்படு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துப்பிரியன் பாதகப்பிரியன்; தன் வாசலை உயர்த்திக் கட்டுகிறவன் அழிவை நாடு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றுபாடான இருதயமுள்ளவன் நன்மையைக் கண்டடைவதில்லை; புரட்டு நாவுள்ளவன் தீமையில் விழு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ூடபுத்திரனைப் பெறுகிறவன் தனக்குச் சஞ்சலமுண்டாக அவனைப் பெறுகிறான்; மதியீனனுடைய தகப்பனுக்கு மகிழ்ச்சிய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மகிழ்ச்சி நல்ல ஔஷதம்; முறிந்த ஆவியோ எலும்புகளை உலரப்பண்ண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ுன்மார்க்கன், நீதியின் வழியைப் புரட்ட, மடியிலுள்ள பரிதானத்தை வாங்கு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ஞானம் புத்திமானுக்கு முன்பாக இருக்கும்; மூடனுடைய கண்களோ பூமியின் கடையாந்தரங்களில் செல்ல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டபுத்திரன் தன் பிதாவுக்குச் சலிப்பும், தன்னைப் பெற்றவர்களுக்குக் கசப்புமானவ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திமானை தண்டம்பிடிக்கிறதும், நியாயஞ்செய்கிறவனைப் பிரபுக்கள் அடிக்கிறதும் தகுதியல்ல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றிவாளி தன் வார்த்தைகளை அடக்குகிறான்; விவேகி குளிர்ந்த மனமுள்ளவ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ேசாதிருந்தால் மூடனும் ஞானவான் என்று எண்ணப்படுவான்; தன் உதடுகளை மூடுகிறவன் புத்திமான் என்று எண்ணப்படு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ேசாதிருந்தால் மூடனும் ஞானவான் என்று எண்ணப்படுவான்; தன் உதடுகளை மூடுகிறவன் புத்திமான் என்று எண்ணப்பட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ుచియైన భోజన పదార్థములున్నను కలహముతో కూడియుండిన ఇంటనుండుటకంటె నెమ్మది కలిగియుండి వ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ొట్టెముక్క తినుట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బుద్ధిగల దాసుడు సిగ్గుతెచ్చు కుమారునిమీద ఏలుబడి చేయును అన్నదమ్ములతోపాటు వాడు పిత్రార్జితము ప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ెండికి మూస తగినది, బంగారునకు కొలిమి తగినది హృదయ పరిశోధకుడు యెహోవాయ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చెడునడవడి గలవాడు దోషపు మాటలు వినును నాలుక హానికరమైన మాటలు పలుకుచుండగా అబద్ధి కుడు చెవియొగ్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బీదలను వెక్కిరించువాడు వారి సృష్టికర్తను నిందించు వాడు. ఆపదను చూచి సంతోషించువాడు నిర్దోషిగా ఎం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ుమారుల కుమారులు వృద్ధులకు కిరీటము తండ్రులే కుమారులకు అలంకా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హంకారముగా మాటలాడుట బుద్ధిలేనివానికి తగదు అబద్ధమాడుట అధిపతికి బొత్తిగా తగ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లంచము దృష్టికి మాణిక్యమువలె నుండును అట్టివాడు ఏమి చేసినను దానిలో యుక్తిగా ప్రవ ర్త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ప్రేమను వృద్ధిచేయగోరువాడు తప్పితములు దాచి పెట్టును. జరిగిన సంగతి మాటిమాటికి ఎత్తువాడు మిత్రభేద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బుద్ధిహీనునికి నూరుదెబ్బలు నాటునంతకంటె బుద్ధిమంతునికి ఒక గద్దింపుమాట లోతుగా నా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తిరుగుబాటు చేయువాడు కీడుచేయుటకే కోరును అట్టివానివెంట క్రూరదూత ప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ిల్లలను పోగొట్టుకొనిన యెలుగుబంటిని ఎదుర్కొన వచ్చును గాని మూర్ఖపుపనులు చేయుచున్న మూర్ఖ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దుర్కొన రా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ేలుకు ప్రతిగా కీడు చేయువాని యింటనుండి కీడు తొలగిపో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లహారంభము నీటిగట్టున పుట్టు ఊట వివాదము అధికము కాకమునుపే దాని విడిచిపెట్టుము. దుష్ట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దోషులని తీర్పు తీర్చ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తిమంతులు దోషులని తీర్పు తీర్చువాడు వీరిద్దరును యెహోవాకు హే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బుద్ధిహీనుని చేతిలో జ్ఞానము సంపాదించుటకు సొమ్ముండ నేల? వానికి బుద్ధి లేదు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ిజమైన స్నేహితుడు విడువక ప్రేమించును దుర్దశలో అట్టివాడు సహోదరుడు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తన పొరుగువానికి జామీను ఉండి పూటపడువాడు తెలివిమాలిన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లహప్రియుడు దుర్మార్గప్రియుడు తన వాకిండ్లు ఎత్తుచేయువాడు నాశనము వెదక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కుటిలవర్తనుడు మేలుపొందడు మూర్ఖముగా మాటలాడువాడు కీడులో 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బుద్ధిహీనుని కనినవానికి వ్యసనము కలుగును తెలివిలేనివాని తండ్రికి సంతోషమ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సంతోషముగల మనస్సు ఆరోగ్యకారణము. నలిగిన మనస్సు ఎముకలను ఎండిపో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్యాయవిధులను చెరుపుటకై దుష్టుడు ఒడిలోనుండి లంచము పుచ్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జ్ఞానము వివేకముగలవాని యెదుటనే యున్నది బుద్ధిహీనువి కన్నులు భూదిగంతములలో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బుద్ధిహీనుడగు కుమారుడు తన తండ్రికి దుఃఖము తెచ్చును తన్ను కనినదానికి అట్టివాడు బాధ కలుగజ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ీతిమంతులను దండించుట న్యాయము కాదు అది వారి యథార్థతనుబట్టి మంచివారిని హతము చేయుట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మితముగా మాటలాడువాడు తెలివిగలవాడు శాంతగుణముగలవాడు వివేకముగల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ఒకడు మూఢుడైనను మౌనముగా నుండినయెడల జ్ఞాని అని యెంచబడును అట్టివాడు పెదవులు మూసికొనగా వాడు వివే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యెం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2026-10-20T01:25:04Z</dcterms:created>
  <dcterms:modified xsi:type="dcterms:W3CDTF">2026-10-20T01:25:04Z</dcterms:modified>
  <dc:title>సామెతలు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