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presProps" Target="presProps.xml"/>
  <Relationship Id="rId121" Type="http://schemas.openxmlformats.org/officeDocument/2006/relationships/viewProps" Target="viewProps.xml"/>
  <Relationship Id="rId12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ஆனாலும் அவர்கள் என் நியாயங்களின்படி செய்யாமல், என் கட்டளைகளை வெறுத்து, என் ஓய்வுநாட்களை பரிசுத்தக் குலைச்சலாக்கினபடியாலும், அவர்களுடைய கண்கள் அவர்கள் பிதாக்களின் நரகலான விக்கிரகங்களின்மேல் நோக்கமாயிருந்தபடியாலும்,]]></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ஆனாலும் அவர்கள் என் நியாயங்களின்படி செய்யாமல், என் கட்டளைகளை வெறுத்து, என் ஓய்வுநாட்களை பரிசுத்தக் குலைச்சலாக்கினபடியாலும், அவர்களுடைய கண்கள் அவர்கள் பிதாக்களின் நரகலான விக்கிரகங்களின்மேல் நோக்கமாயிருந்தபடியாலும்,]]></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ன் அவர்களைப் புறஜாதிகளுக்குள்ளே சிதறடித்து, அவர்களை தேசங்களிலே தூற்றிப்போடுகிறதற்கு வனாந்தரத்திலே ஆணையிட்டே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நான் அவர்களைப் புறஜாதிகளுக்குள்ளே சிதறடித்து, அவர்களை தேசங்களிலே தூற்றிப்போடுகிறதற்கு வனாந்தரத்திலே ஆணையிட்டே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ஆகையால் நன்மைக்கேதுவல்லாத கட்டளைகளையும் ஜீவனுக்கேதுவல்லாத நியாயங்களையும் நான் அவர்களுக்குக் கொடுத்தேன்.]]></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ன் கர்த்தர் என்று அவர்கள் அறியத்தக்கதாக, நான் அவர்களைப் பாழாக்கும்படி, அவர்கள் கர்ப்பந்திறந்து பிறக்கிறதையெல்லாம் தீக்கடக்கப்பண்ணி, இவ்விதமாய் அவர்களுடைய பலிகளினாலே அவர்களைத் தீட்டுப்படப்பண்ணினே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நான் கர்த்தர் என்று அவர்கள் அறியத்தக்கதாக, நான் அவர்களைப் பாழாக்கும்படி, அவர்கள் கர்ப்பந்திறந்து பிறக்கிறதையெல்லாம் தீக்கடக்கப்பண்ணி, இவ்விதமாய் அவர்களுடைய பலிகளினாலே அவர்களைத் தீட்டுப்படப்பண்ணினே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ஆகையால் மனுபுத்திரனே, நீ இஸ்ரவேல் வம்சத்தாரோடே பேசி, அவர்களை நோக்கி: கர்த்தராகிய ஆண்டவர் உரைக்கிறது என்னவென்றால், உங்கள் பிதாக்கள் இன்னும் எனக்கு விரோதமாய்த் துரோகம்பண்ணி, என்னைத் தூஷித்தார்கள்.]]></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அவர்களுக்குக் கொடுப்பேன் என்று ஆணையிட்ட தேசத்திலே நான் அவர்களைப் பிரவேசிக்கப்பண்ணினபின்பு, அவர்கள் உயர்ந்த ஒரு மேட்டையும் தழைத்த ஒரு விருட்சத்தையும் எங்கெங்கே கண்டார்களோ, அங்கங்கே தங்கள் பலிகளைச் செலுத்தி, அவ்விடங்களிலெல்லாம் எனக்கு எரிச்சல் உண்டாக்குகிற தங்கள் காணிக்கைகளைப் படைத்து, சுகந்த வாசனையான தங்கள் தூபங்களைக்காட்டி, தங்கள் பானபலிகளை வார்த்தா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நான் அவர்களை நோக்கி: நீங்கள் போகிற அந்த மேடு என்னவென்று கேட்டேன்; அதினால் இந்நாள்வரைக்கும் அதற்குப் பாமா என்று பே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அப்பொழுது நான் அவர்களை நோக்கி: நீங்கள் போகிற அந்த மேடு என்னவென்று கேட்டேன்; அதினால் இந்நாள்வரைக்கும் அதற்குப் பாமா என்று பேர்.]]></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ஆகையால் நீ இஸ்ரவேல் வம்சத்தாரை நோக்கி: கர்த்தராகிய ஆண்டவர் உரைக்கிறது என்னவென்றால், உங்கள் பிதாக்களுடைய மார்க்கத்தின்படியே நீங்களும் தீட்டுப்பட்டவர்கள் அல்லவோ? அவர்களுடைய அருவருப்புகளை நீங்களும் பின்பற்றிச் சோரம்போகிறீர்கள் அல்லவோ?]]></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ஏழாம் வருஷத்து ஐந்தாம் மாதம் பத்தாந்தேதியிலே இஸ்ரவேலின் மூப்பரில் சிலர் கர்த்தரிடத்தில் விசாரிக்கும்படிவந்து, எனக்கு முன்பாக உட்கார்ந்தா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ஏழாம் வருஷத்து ஐந்தாம் மாதம் பத்தாந்தேதியிலே இஸ்ரவேலின் மூப்பரில் சிலர் கர்த்தரிடத்தில் விசாரிக்கும்படிவந்து, எனக்கு முன்பாக உட்கார்ந்தா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 அவர்களுடைய எல்லா நரகலான விக்கிரகங்களாலும் நீங்கள் தீட்டுப்படுவீர்களே; நீங்கள் என்னிடத்தில் விசாரிக்க இடங்கொடுப்பேனோ இஸ்ரவேல் வம்சத்தாரே, நீங்கள் என்னிடத்தில் விசாரிக்கும்படி இடங்கொடுப்பதில்லை என்று என் ஜீவனைக்கொண்டு சொல்லுகிறேன் என்று கர்த்தராகிய ஆண்டவர் உரைக்கிறார்.]]></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ப்பொழுது கர்த்தருடைய வார்த்தை எனக்கு உண்டாகி, அவர்:]]></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மரத்துக்கும் கல்லுக்கும் ஆராதனைசெய்து, அஞ்ஞானிகளைப்போலவும் தேசத்து ஜனங்களின் ஜாதிகளைப்போலவும் இருப்போம் என்று சொல்லுகிறீர்களே; உங்கள் மனதில் எழும்புகிற இந்த நினைவின்படி ஆவதே இ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மரத்துக்கும் கல்லுக்கும் ஆராதனைசெய்து, அஞ்ஞானிகளைப்போலவும் தேசத்து ஜனங்களின் ஜாதிகளைப்போலவும் இருப்போம் என்று சொல்லுகிறீர்களே; உங்கள் மனதில் எழும்புகிற இந்த நினைவின்படி ஆவதே இ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மனுபுத்திரனே, நீ இஸ்ரவேல் மூப்பரோடே பேசி, அவர்களை நோக்கி கர்த்தராகிய ஆண்டவர் உரைக்கிறது என்னவென்றால், நீங்கள் என்னிடத்தில் விசாரிக்க வந்தீர்களோ? நீங்கள் என்னிடத்தில் விசாரிக்க இடங்கொடேன் என்று என் ஜீவனைக்கொண்டு சொல்லுகிறேன் என்று கர்த்தராகிய ஆண்டவர் உரைக்கிறார் என்று சொல்.]]></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னுபுத்திரனே, நீ அவர்களுக்காக வழக்காடுவாயோ? வழக்காட மனதானால், நீ அவர்கள் பிதாக்களின் அருவருப்புகளை அவர்களுக்குத் தெரியக்காட்டி, அவர்களை நோக்கி:]]></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மனுபுத்திரனே, நீ அவர்களுக்காக வழக்காடுவாயோ? வழக்காட மனதானால், நீ அவர்கள் பிதாக்களின் அருவருப்புகளை அவர்களுக்குத் தெரியக்காட்டி, அவர்களை நோக்கி:]]></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ர்த்தராகிய ஆண்டவர் உரைக்கிறது என்னவென்றால், நான் இஸ்ரவேலைத் தெரிந்துகொண்ட நாளில் யாக்கோபுவம்சத்து ஜனங்களுக்கு நான் ஆணையிட்டு, எகிப்துதேசத்தில் என்னை அவர்களுக்குத் தெரியப்படுத்தி, நான் உங்கள் தேவனாகிய கர்த்தர் என்று ஆணையிட்டே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ன் அவர்களை எகிப்துதேசத்திலிருந்து அழைப்பேன் என்றும், அவர்களுக்காக நான் பார்த்துவைத்ததும், பாலும் தேனும் ஓடுகிறதும் எல்லா தேசங்களின் சிங்காரமுமான தேசத்திலே அவர்களைக் கொண்டுவந்து விடுவேன் என்றும் அந்நாளிலே ஆணையிட்டு,]]></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ன் அவர்களை எகிப்துதேசத்திலிருந்து அழைப்பேன் என்றும், அவர்களுக்காக நான் பார்த்துவைத்ததும், பாலும் தேனும் ஓடுகிறதும் எல்லா தேசங்களின் சிங்காரமுமான தேசத்திலே அவர்களைக் கொண்டுவந்து விடுவேன் என்றும் அந்நாளிலே ஆணையிட்டு,]]></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நான் அவர்களை எகிப்துதேசத்திலிருந்து அழைப்பேன் என்றும், அவர்களுக்காக நான் பார்த்துவைத்ததும், பாலும் தேனும் ஓடுகிறதும் எல்லா தேசங்களின் சிங்காரமுமான தேசத்திலே அவர்களைக் கொண்டுவந்து விடுவேன் என்றும் அந்நாளிலே ஆணையிட்டு,]]></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ல் அவரவர் தங்கள் கண்களால் நோக்கின அருவருப்புகளைத் தள்ளிவிட்டு, எகிப்தின் நரகலான விக்கிரகங்களால் உங்களைத் தீட்டுப்படுத்தாதிருப்பீர்களாக; உங்கள் தேவனாகிய கர்த்தர் நான் என்று அவர்களோடே சொன்னேன்.]]></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ல் அவரவர் தங்கள் கண்களால் நோக்கின அருவருப்புகளைத் தள்ளிவிட்டு, எகிப்தின் நரகலான விக்கிரகங்களால் உங்களைத் தீட்டுப்படுத்தாதிருப்பீர்களாக; உங்கள் தேவனாகிய கர்த்தர் நான் என்று அவர்களோடே சொன்னேன்.]]></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உங்களில் அவரவர் தங்கள் கண்களால் நோக்கின அருவருப்புகளைத் தள்ளிவிட்டு, எகிப்தின் நரகலான விக்கிரகங்களால் உங்களைத் தீட்டுப்படுத்தாதிருப்பீர்களாக; உங்கள் தேவனாகிய கர்த்தர் நான் என்று அவர்களோடே சொன்னேன்.]]></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 கண்களால் நோக்கின அருவருப்புகளைத் தள்ளிப்போடாமலும், எகிப்தின் நரகலான விக்கிரகங்களை விடாமலுமிருந்தார்கள்; ஆதலால் எகிப்து தேசத்தின் நடுவிலே என் கோபத்தை அவர்களிலே தீர்த்துக்கொள்ளும்படிக்கு என் உக்கிரத்தை அவர்கள்மேல் ஊற்றுவேன் என்றே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லும் நான் என்னை இவர்களுக்குப் வெளிப்படுத்தி, இவர்களுக்கு முன்பாக என் நாமம் பரிசுத்தக்குலைச்சலாகாதபடிக்கு, இவர்களை எகிப்துதேசத்திலிருந்து புறப்படப்பண்ணி, அவர்களை என் நாமத்தினிமித்தம் கிருபைசெய்தேன்.]]></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ஆகையால் நான் அவர்களை எகிப்துதேசத்திலிருந்து புறப்படப்பண்ணி, அவர்களை வனாந்தரத்தில் அழைத்துவந்து,]]></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லத்த கையினாலும், ஓங்கிய புயத்தினாலும் ஊற்றப்பட்ட உக்கிரத்தினாலும், உங்களை ஆளுவேன் என்பதை என் ஜீவனைக்கொண்டு சொல்லுகிறேன் என்று கர்த்தராகிய ஆண்டவர் உரைக்கி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பலத்த கையினாலும், ஓங்கிய புயத்தினாலும் ஊற்றப்பட்ட உக்கிரத்தினாலும், உங்களை ஆளுவேன் என்பதை என் ஜீவனைக்கொண்டு சொல்லுகிறேன் என்று கர்த்தராகிய ஆண்டவர் உரைக்கி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ன் கட்டளைகளை அவர்களுக்குக் கொடுத்து, என் நியாயங்களை அவர்களுக்குத் தெரியப்படுத்தினேன்; அவைகளின்படி செய்கிற மனுஷன் அவைகளால் பிழைப்பான்.]]></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என் கட்டளைகளை அவர்களுக்குக் கொடுத்து, என் நியாயங்களை அவர்களுக்குத் தெரியப்படுத்தினேன்; அவைகளின்படி செய்கிற மனுஷன் அவைகளால் பிழைப்பான்.]]></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ன் தங்களைப் பரிசுத்தம்பண்ணுகிற கர்த்தர் என்று அவர்கள் அறியும்படிக்கு, எனக்கும் அவர்களுக்கும் அடையாளமாய் இருப்பதற்கான என் ஓய்வுநாட்களையும் அவர்களுக்கு, கட்டளையிட்டேன்.]]></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நான் தங்களைப் பரிசுத்தம்பண்ணுகிற கர்த்தர் என்று அவர்கள் அறியும்படிக்கு, எனக்கும் அவர்களுக்கும் அடையாளமாய் இருப்பதற்கான என் ஓய்வுநாட்களையும் அவர்களுக்கு, கட்டளையிட்டேன்.]]></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ஆனாலும் இஸ்ரவேல் வம்சத்தார் வனாந்தரத்தில் எனக்கு விரோதமாய் இரண்டகம்பண்ணினார்கள்; என் கட்டளைகளின்படியே மனுஷன் செய்தால் அவைகளால் பிழைப்பான்; அவர்களோ அவைகளில் நடவாமல், என் நியாயங்களை வெறுத்து, என் ஓய்வுநாட்களின் பரிசுத்தத்தை மிகவும் குலைத்துப்போட்டார்கள், ஆதலால் அவர்களை நிர்மூலமாக்கும்படி வனாந்தரத்திலே என் உக்கிரத்தை அவர்கள்மேல் ஊற்றுவேன் என்றேன்.]]></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லும் நான் இவர்களைப்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ஆகிலும் நான் இவர்களைப்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அவர்களுடைய இருதயம் அவர்களுடைய நரகலான விக்கிரகங்களைப் பின்பற்றி, அவர்கள் என் நியாயங்களை வெறுத்து, என் கட்டளைகளில் நடவாமற்போய், என் ஓய்வுநாட்களைப் பரிசுத்தக் குலைச்சலாக்கினபடியால்,]]></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அவர்களுடைய இருதயம் அவர்களுடைய நரகலான விக்கிரகங்களைப் பின்பற்றி, அவர்கள் என் நியாயங்களை வெறுத்து, என் கட்டளைகளில் நடவாமற்போய், என் ஓய்வுநாட்களைப் பரிசுத்தக் குலைச்சலாக்கினபடியால்,]]></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ன் வாக்குத்தத்தம்பண்ணினதும், பாலும் தேனும் ஓடுகிறதும், எல்லாதேசங்களின் சிங்காரமாயிருக்கிறதுமான தேசத்திலே அவர்களைக் கொண்டுவந்துவிடுவதில்லை என்று வனாந்தரத்தில் ஆணையிட்டேன்.]]></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நான் வாக்குத்தத்தம்பண்ணினதும், பாலும் தேனும் ஓடுகிறதும், எல்லாதேசங்களின் சிங்காரமாயிருக்கிறதுமான தேசத்திலே அவர்களைக் கொண்டுவந்துவிடுவதில்லை என்று வனாந்தரத்தில் ஆணையிட்டேன்.]]></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லும் அவர்களை அழிக்காதபடிக்கு, என் கண் அவர்களைத் தப்பவிட்டது; நான் அவர்களை வனாந்தரத்தில் நிர்மூலமாக்கவில்லை.]]></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ஆகிலும் அவர்களை அழிக்காதபடிக்கு, என் கண் அவர்களைத் தப்பவிட்டது; நான் அவர்களை வனாந்தரத்தில் நிர்மூலமாக்கவில்லை.]]></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நீங்கள் ஜனங்களுக்குள் இராதபடிக்கு நான் உங்களைப் புறப்படப்பண்ணி, நீங்கள் சிதறியிருக்கிற தேசங்களில் இராதபடிக்கு நான் உங்களைப் பலத்தகையினாலும், ஓங்கிய புயத்தினாலும், ஊற்றப்பட்ட உக்கிரத்திலும் கூடிவரச்செய்து,]]></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நீங்கள் ஜனங்களுக்குள் இராதபடிக்கு நான் உங்களைப் புறப்படப்பண்ணி, நீங்கள் சிதறியிருக்கிற தேசங்களில் இராதபடிக்கு நான் உங்களைப் பலத்தகையினாலும், ஓங்கிய புயத்தினாலும், ஊற்றப்பட்ட உக்கிரத்திலும் கூடிவரச்செய்து,]]></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ஜனசதளங்களின் வனாந்தரத்திலே கொண்டுபோய், அங்கே உங்களோடே முகமுகமாய் வழக்காடுவேன்.]]></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ஜனசதளங்களின் வனாந்தரத்திலே கொண்டுபோய், அங்கே உங்களோடே முகமுகமாய் வழக்காடுவேன்.]]></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 அவர்களுடைய நியாயங்களைக் கைக்கொள்ளாமலும், அவர்களுடைய நரகலான விக்கிரகங்களால் உங்களைத் தீட்டுப்படுத்தாமலும் இருங்கள்.]]></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 அவர்களுடைய நியாயங்களைக் கைக்கொள்ளாமலும், அவர்களுடைய நரகலான விக்கிரகங்களால் உங்களைத் தீட்டுப்படுத்தாமலும் இருங்கள்.]]></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நான் எகிப்துதேசத்தின் வனாந்தரத்தில் உங்கள் பிதாக்களோடு வழக்காடினதுபோல உங்களோடும் வழக்காடுவேன் என்று கர்த்தராகிய ஆண்டவர் சொல்லுகிறார்.]]></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நான் எகிப்துதேசத்தின் வனாந்தரத்தில் உங்கள் பிதாக்களோடு வழக்காடினதுபோல உங்களோடும் வழக்காடுவேன் என்று கர்த்தராகிய ஆண்டவர் சொல்லுகிறார்.]]></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தேவனாகிய கர்த்தர் நானே; நீங்கள் என் கட்டளைகளில் நடந்து, என் நியாயங்களைக் கைக்கொண்டு, அவைகளின்படியே செய்து,]]></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உங்கள் தேவனாகிய கர்த்தர் நானே; நீங்கள் என் கட்டளைகளில் நடந்து, என் நியாயங்களைக் கைக்கொண்டு, அவைகளின்படியே செய்து,]]></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நான் உங்களைக் கோலின்கீழ் செல்லும்படி செய்து, உங்களை உடன்படிக்கையின் கட்டுக்குட்படுத்தி,]]></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லகக்காரரையும் துரோகிகளையும் உங்களைவிட்டுப் பிரித்துப்போடுவேன்; அவர்களைத் தாங்கள் தங்கும் தேசத்திலிருந்து புறப்படப்பண்ணுவேன்; ஆனாலும் அவர்கள் இஸ்ரவேல் தேசத்தில் பிரவேசிப்பதில்லை; அப்பொழுது நான் கர்த்தர் என்று அறிந்துகொள்வீர்கள்.]]></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என் ஓய்வுநாட்களைப் பரிசுத்தமாக்குங்கள்; நான் உங்கள் தேவனாகிய கர்த்தர் என்று நீங்கள் அறியும்படிக்கு அவைகள் எனக்கும் உங்களுக்கும் அடையாளமாயிருக்கும் என்றேன்.]]></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என் ஓய்வுநாட்களைப் பரிசுத்தமாக்குங்கள்; நான் உங்கள் தேவனாகிய கர்த்தர் என்று நீங்கள் அறியும்படிக்கு அவைகள் எனக்கும் உங்களுக்கும் அடையாளமாயிருக்கும் என்றேன்.]]></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 தன் தன் நரகலான விக்கிரகங்களை இன்னும் சேவியுங்கள்; ஆனாலும் என் பரிசுத்த நாமத்தை உங்கள் காணிக்கைகளாலும் உங்கள் நரகலான விக்கிரகங்களாலும் இனிப் பரிசுத்தக்குலைச்சலாக்காதிருங்கள் என்று கர்த்தராகிய ஆண்டவர் சொல்லுகிறார்.]]></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 அனைவரும் என்னைச் சேவிப்பார்களென்று கர்த்தராகிய ஆண்டவர் சொல்லுகிறார்; அங்கே அவர்கள்மேல் பிரியம் வைப்பேன்; அங்கே நீங்கள் பரிசுத்தம்பண்ணுகிற எல்லாவற்றிலும் உங்கள் காணிக்கைகளையும் உங்கள் முதற்பலன்களையும் செலுத்தும்படி கேட்பேன்.]]></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ஆனாலும் பிள்ளைகளும் எனக்கு விராதமாய் எழும்பினார்கள்; என் கட்டளைகளின்படியே மனுஷன் செய்தால் அவைகளால் பிழைப்பானே; அவர்களோ அவைகளில் நடவாமலும், என் நியாயங்களைக் கைக்கொண்டு அவைகளின்படி செய்யாமலும், என் ஓய்வுநாட்களைப் பரிசுத்தக்குலைச்சலாக்கிப்போட்டார்கள்; ஆகையால் வனாந்தரத்திலே என் கோபத்தை அவர்களில் தீர்த்துக்கொள்ளும்படி என் உக்கிரத்தை அவர்கள்மேல் ஊற்றுவேன் என்றேன்.]]></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 சேர்த்துக்கொள்ளும்போது, சுகந்த வாசனையினிமித்தம் நான் உங்கள்பேரில் பிரியமாயிருப்பேன்; அப்பொழுது புறஜாதிகளின் கண்களுக்கு முன்பாக உங்களால் பரிசுத்தம்பண்ணப்படுவேன்.]]></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உங்கள் பிதாக்களுக்குக் கொடுப்பேன் என்று ஆணையிட்ட தேசமாகிய இஸ்ரவேல் தேசத்திலே நான் உங்களைத் திரும்பிவரப்பண்ணும்போது, நான் கர்த்தர் என்று நீங்கள் அறிந்துகொண்டு,]]></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உங்கள் பிதாக்களுக்குக் கொடுப்பேன் என்று ஆணையிட்ட தேசமாகிய இஸ்ரவேல் தேசத்திலே நான் உங்களைத் திரும்பிவரப்பண்ணும்போது, நான் கர்த்தர் என்று நீங்கள் அறிந்துகொண்டு,]]></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நான் என் கையைத் திருப்பி, நான் இவர்களை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ஆகிலும் நான் என் கையைத் திருப்பி, நான் இவர்களை புறப்படப்பண்ணினதைக் கண்ட புறஜாதிகளுடைய கண்களுக்கு முன்பாக என் நாமம் பரிசுத்தக்குலைச்சலாகாதபடிக்கு, என் நாமத்தினிமித்தம் கிருபைசெய்தேன்.]]></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 நினைத்து, நீங்கள் செய்திருந்த உங்களுடைய எல்லாப் பொல்லாப்புகளினிமித்தமும் உங்களை நீங்களே அருவருப்பீர்கள்.]]></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 நினைத்து, நீங்கள் செய்திருந்த உங்களுடைய எல்லாப் பொல்லாப்புகளினிமித்தமும் உங்களை நீங்களே அருவருப்பீர்கள்.]]></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இஸ்ரவேல் வம்சத்தாரே, உங்கள் பொல்லாத வழிகளுக்குத் தக்கதாகவும், உங்கள் கெட்ட கிரியைகளுக்குத்தக்கதாகவும் நான் உங்களுக்குச் செய்யாமல், என் நாமத்தினிமித்தம் உங்களுக்குக் கிருபைசெய்யும்போது, நான் கர்த்தர் என்று அறிந்துகொள்வீர்கள் என்கிறதைக் கர்த்தராகிய ஆண்டவர் உரைக்கிறார் என்று சொல் என்றார்.]]></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கர்த்தருடைய வார்த்தை எனக்கு உண்டாகி, அவர்:]]></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னுபுத்திரனே, நீ உன் முகத்தைத் தென்திசைக்கு நேரே திருப்பி, தெற்குக்கு விரோதமாக உன் வசனத்தைப்பொழிந்து, தென்புறமான வயல்வெளியின் காட்டுக்கு விரோதமாகத் தீர்க்கதரிசனம் உரைத்து,]]></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மனுபுத்திரனே, நீ உன் முகத்தைத் தென்திசைக்கு நேரே திருப்பி, தெற்குக்கு விரோதமாக உன் வசனத்தைப்பொழிந்து, தென்புறமான வயல்வெளியின் காட்டுக்கு விரோதமாகத் தீர்க்கதரிசனம் உரைத்து,]]></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தென்திசைக் காட்டை நோக்கி: கர்த்தருடைய வார்த்தையைக் கேள், கர்த்தராகிய ஆண்டவர் சொல்லுகிறது என்னவென்றால், இதோ, நான் உன்னில் அக்கினியைக் கொளுத்துவேன்; அது உன்னில் பச்சையான சகல மரங்களையும் பட்டுப்போன சகல மரங்களையும் பட்சிக்கும்; ஜுவாலிக்கிற ஜுவாலை அவிக்கப்படமாட்டாது; தெற்கு துவக்கி வடக்குமட்டுமுள்ள தேசமெங்கும் அதினால் வெந்துபோகும்.]]></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கர்த்தராகிய நான் அதைக் கொளுத்தினேன் என்பதை எல்லா மாம்சமும் காணும்; அது அவிக்கப்படுவதில்லை என்று சொல் என்றார்.]]></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அப்பொழுது நான்: ஆ, கர்த்தராகிய ஆண்டவரே, இவன் உவமைகளையல்லவோ சொல்லுகிறான் என்று அவர்கள் என்னைக் குறித்துச் சொல்லுகிறார்கள் என்றேன்.]]></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அப்பொழுது நான்: ஆ, கர்த்தராகிய ஆண்டவரே, இவன் உவமைகளையல்லவோ சொல்லுகிறான் என்று அவர்கள் என்னைக் குறித்துச் சொல்லுகிறார்கள் என்றேன்.]]></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171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യെഹെസ്കേൽ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അവർ എന്റെ വിധികളെ അനുഷ്ഠിക്കാതെ എന്റെ ചട്ടങ്ങളെ ധിക്കരിച്ചു എന്റെ ശബ്ബത്തുകളെ അശുദ്ധമാക്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രുടെ കണ്ണു അവരുടെ പിതാക്കന്മാരുടെ വിഗ്രഹങ്ങളിലേക്കു ചെല്ലുകയും ചെയ്തതുകൊണ്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ഞാൻ അവരെ ജാതികളുടെ ഇടയിൽ ചിന്നിച്ചു രാജ്യങ്ങളിൽ ചിതറിച്ചുകളയുമെന്നു മരുഭൂമിയിൽവെച്ചു കൈ ഉയർ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രോടു സത്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ഞാൻ അവർക്കു കൊള്ളരുതാത്ത ചട്ടങ്ങളെയും ജീവരക്ഷ പ്രാപിപ്പാൻ ഉതകാത്ത വിധികളെയും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ഞാൻ യഹോവ എന്നു അവർ അറിവാൻ തക്കവണ്ണം ഞാൻ അവരെ ശൂന്യമാക്കേണ്ടതിന്നു അവർ എല്ലാകടിഞ്ഞൂലുകളെ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ഗ്നിപ്രവേശം ചെയ്യിച്ചതിൽ ഞാൻ അവരെ അവരുടെ സ്വന്തവഴിപാടുകളാൽ അശുദ്ധമാ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അതുകൊണ്ടു മരുഷ്യപുത്രാ നീ യിസ്രായേൽഗൃഹത്തോടു പറയേണ്ടതെന്തെന്നാൽ: യഹോവയായ കർത്താവു ഇപ്രകാ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ച്ചെയ്യുന്നു: നിങ്ങളുടെ പിതാക്കന്മാർ എന്നോടു ദ്രോഹം ചെയ്തിരിക്കുന്നതിൽ എന്നെ ദുഷിക്കയുംകൂ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രി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അവർക്കു കൊടുക്കുമെന്നു ഞാൻ കൈ ഉയർത്തി സത്യംചെയ്ത ദേശത്തേക്കു ഞാൻ അവരെ കൊണ്ടുവന്നശേഷം അവർ: ഉയർ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ല്ലാകുന്നും തഴെച്ച സകലവൃക്ഷവും നോക്കി, അവിടെ ഹനനബലികളെ അർപ്പിക്കയും കോപ ഹേതുകമായ വഴി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ഴിക്കയും സൌരഭ്യവാസന നിവേദിക്കയും പാനിയബലികളെ പകരുക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നിങ്ങൾ പോകുന്ന പൂജാഗിരി എന്തു എന്നു ഞാൻ അവരോടു ചോദിച്ചു; ഇന്നുവരെയും അതിന്നു പൂജാഗിരി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 പറഞ്ഞുവ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അതുകൊണ്ടു നീ യിസ്രായേൽഗൃഹത്തോടു പറയേണ്ടതു: യഹോവയായ കർത്താവു ഇപ്രകാരം അരുളിച്ചെയ്യുന്നു: 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ളുടെ പിതാക്കന്മാരുടെ മര്യാദപ്രകാരം നിങ്ങളെത്തന്നേ അശുദ്ധമാക്കുവാനും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ളേച്ഛവിഗ്രഹങ്ങളോടു ചേർന്നു പരസംഗം ചെയ്‍വാനും പോകുന്നു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ഏഴാം ആണ്ടു അഞ്ചാം മാസം പത്താം തിയ്യതി യിസ്രായേൽമൂപ്പന്മാരിൽ ചിലർ യഹോവയോടു അരുളപ്പാടു ചോദി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ന്നു എന്റെ മുമ്പിൽ ഇരു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നിങ്ങളുടെ വഴിപാടുകളെ കഴിക്കുന്നതിനാലും നിങ്ങളുടെ മക്കളെ അഗ്നിപ്രവശേം ചെയ്യിക്കുന്നതിനാലും 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ഇന്നുവരെ നിങ്ങളുടെ സകലവിഗ്രഹങ്ങളെയും കൊണ്ടു നിങ്ങളെത്തന്നേ അശുദ്ധമാക്കുന്നു; യിസ്രായേൽഗൃഹമേ, 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ദിച്ചാൽ ഞാൻ ഉത്തരമരുളുമോ? നിങ്ങൾ ചോദിച്ചാൽ, എന്നാണ ഞാൻ ഉത്തരമരുളുകയില്ല എന്നു യഹോവ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അപ്പോൾ യഹോവയുടെ അരുളപ്പാടു എനിക്കുണ്ടായതെ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നാം മരത്തെയും കല്ലിനെയും സേവിച്ചു, ജാതികളെപ്പോലെയും ദേശങ്ങളിലെ വംശങ്ങളെപ്പോലെയും ആയിത്തീരു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നിങ്ങൾ പറയുന്നതായി നിങ്ങളുടെ മനസ്സിലെ വിചാരം ഒരിക്കലും നടക്കയി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മനുഷ്യപുത്രാ, നീ യിസ്രായേൽമൂപ്പന്മാരോടു സംസാരിച്ചു: യഹോവയായ കർത്താവു ഇപ്രകാ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ച്ചെയ്യുന്നു: നിങ്ങൾ എന്നോടു അരുളപ്പാടു ചോദിപ്പാൻ വന്നിരിക്കുന്നുവോ? നിങ്ങൾ എന്നോ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ദിച്ചാൽ, എന്നാണ, ഞാൻ ഉത്തരമരുളുകയില്ല എന്നു യഹോവയായ കർത്താവിന്റെ അരുളപ്പാടു എന്നു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യേ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മനുഷ്യപുത്രാ, നീ അവരെ ന്യായം വിധിക്കുമോ? നീ അവരെ ന്യായം വിധിക്കുമോ? നീ അവരുടെ പിതാക്കന്മാ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മ്ളേച്ഛതകളെ അവരോടു അറിയിച്ചുപറയേണ്ട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യഹോവയായ കർത്താവു ഇപ്രകാരം അരുളിച്ചെയ്യുന്നു: ഞാൻ യിസ്രായേലിനെ തിരഞ്ഞെ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ക്കോബ്ഗൃഹത്തിന്റെ സന്തതിയോടു കൈ ഉയർത്തി സത്യം ചെയ്തു, മിസ്രയീംദേശത്തുവെച്ചു എന്നെത്തന്നേ അവർ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ളിപ്പെടുത്തിയ നാളിൽ: ഞാൻ നിങ്ങളുടെ ദൈവമായ യഹോവയാകുന്നു എന്നു കൈ ഉയർത്തിയുംകൊണ്ടു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ച്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ഞാൻ അവരെ മിസ്രയീംദേശത്തുനിന്നു പുറപ്പെടുവിക്കുമെന്നും ഞാൻ അവർക്കുവേണ്ടി നോക്കിവെച്ചിരുന്ന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ലും തേനും ഒഴുകുന്നതും സർവ്വദേശങ്ങളുടെയും മഹത്വമായിരിക്കുന്നതുമായ ദേശത്തിലേക്കു അവ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ടുവരുമെന്നും ആ നാളിൽ കൈ ഉയർത്തി സത്യം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അവരോടു: നിങ്ങൾ ഓരോരുത്തനും താന്താന്റെ കണ്ണിന്മുമ്പിൽ ഇരിക്കുന്ന മ്ളേച്ഛവിഗ്രഹങ്ങ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റിഞ്ഞുകളവിൻ; മിസ്രയീമ്യ ബിംബങ്ങളെക്കൊണ്ടു നിങ്ങളെ മലിനമാക്കരുതു, ഞാനത്രേ നിങ്ങളുടെ ദൈവമായ യഹോ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അവരോ എന്നോടു മത്സരിച്ചു, എന്റെ വാക്കു കേൾപ്പാൻ മനസ്സില്ലാതെ ഇരുന്നു; അവരിൽ ഒരുത്തനും ത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ണ്ണിന്മുമ്പിൽ ഇരുന്ന മ്ളേച്ഛവിഗ്രഹങ്ങളെ എറിഞ്ഞുകളകയോ മിസ്രയീമ്യബിംബങ്ങളെ ഉപേക്ഷിക്കയോ ചെയ്തി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കയാൽ ഞാൻ: മിസ്രയീംദേശത്തിന്റെ നടുവിൽവെച്ചു എന്റെ ക്രോധം അവരുടെമേൽ പകർന്നു എന്റെ കോപം അവരി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വർത്തിക്കും എന്നും അരുളിച്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എങ്കിലും അവരുടെ ചുറ്റും പാർക്കയും ഞാൻ അവരെ മിസ്രയീംദേശത്തുനിന്നു പുറപ്പെടുവിച്ചു എന്നെത്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ളിപ്പെടുത്തിയതു കാണുകയും ചെയ്ത ജാതികളുടെ മുമ്പാകെ എന്റെ നാമം അശുദ്ധമാകാതെ ഇരിക്കേണ്ടതിന്നു ഞാ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റെ നാമംനിമിത്തം പ്രവർത്തി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അങ്ങനെ ഞാൻ അവരെ മിസ്രയീംദേശത്തുനിന്നു പുറപ്പെടുവിച്ചു മരുഭൂമിയിൽ കൊണ്ടുവ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എന്നാണ, ബലമുള്ള കൈകൊണ്ടും നീട്ടിയ ഭുജംകൊണ്ടും ചൊരിയുന്ന ക്രോധംകൊണ്ടും ഞാൻ നിങ്ങളെ ഭരി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നു 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ഞാൻ എന്റെ ചട്ടങ്ങളെ അവർക്കു കൊടുത്തു, എന്റെ വിധികളെ അവരെ അറിയിച്ചു; അവയെ ചെയ്യുന്ന മനുഷ്യൻ അവ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ജീവി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ഞാൻ അവരെ വിശുദ്ധീകരിക്കുന്ന യഹോവ എന്നു അവർ അറിയേണ്ടതിന്നു എനിക്കും അവർക്കു ഇട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ടയാളമായിരിപ്പാൻ തക്കവണ്ണം എന്റെ ശബ്ബത്തുകളെയും ഞാൻ അവർക്കു കൊ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യിസ്രായേൽഗൃഹമോ മരുഭൂമിയിൽവെച്ചു എന്നോടു മത്സരിച്ചു; അവർ എന്റെ ചട്ടങ്ങളെ അനുസരിച്ചുനടക്കാ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റെ വിധികളെ ധിക്കരിച്ചു; അവയെ ചെയ്യുന്ന മനുഷ്യൻ അവയാൽ ജീവിക്കും; എന്റെ ശബ്ബത്തുകളെയും അവർ ഏറ്റ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ശുദ്ധമാക്കി; ആകയാൽ ഞാൻ മരുഭൂമിയിൽവെച്ചു എന്റെ ക്രോധം അവരുടെമേൽ പകർന്നു അവരെ സംഹരിക്കുമെ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ച്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എങ്കിലും ഞാൻ അവരെ പുറപ്പെടുവിച്ചതു കണ്ട ജാതികളുടെ മുമ്പാകെ എന്റെ നാ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ശുദ്ധമാകാതെയിരിക്കേണ്ടതിന്നു ഞാൻ അതിൻ നിമിത്തം പ്രവർത്തി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അവരുടെ ഹൃദയം അവരുടെ വിഗ്രഹങ്ങളോടു ചേർന്നിരുന്നതുകൊണ്ടു അവർ എന്റെ വിധികളെ ധിക്കരിച്ചു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ട്ടങ്ങളിൽ നടക്കാതെ എന്റെ ശബ്ബത്തുകളെ അശുദ്ധമാക്കുകയാ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ഞാൻ അവർക്കു കൊടുത്തിരുന്നതും പാലും തേനും ഒഴുകുന്നതും സർവ്വദേശങ്ങളുടെയും മഹത്വമായിരിക്കുന്നതും ആ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ദേശത്തേക്കു അവരെ കൊണ്ടു വരികയില്ല എന്നു ഞാൻ മരുഭൂമിയിൽവെച്ചു കൈ ഉയർത്തി സത്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എങ്കിലും അവരെ നശിപ്പിക്കയും മരുഭൂമിയിൽവെച്ചു അവരെ മുടിച്ചുകളകയും ചെയ്യാതവണ്ണം എനിക്കു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യ്യോഭാവം 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ബലമുള്ള കൈകൊണ്ടും നീട്ടിയ ഭുജംകൊണ്ടും ചൊരിയുന്ന ക്രോധംകൊണ്ടും ഞാൻ നിങ്ങളെ ജാതികളിൽനി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പ്പെടുവിക്കയും നിങ്ങൾ ചിതറിപ്പോയിരിക്കുന്ന രാജ്യങ്ങളിൽനിന്നു ശേഖരിക്കയും ചെയ്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ഞാൻ നിങ്ങളെ ജാതികളുടെ മരുഭൂമിയിലേക്കു കൊണ്ടുചെന്നു അവിടെവെച്ചു മുഖാമുഖമായി നിങ്ങളോ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യവഹരി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ഞാൻ മരുഭൂമിയിൽവെച്ചു അവരുടെ മക്കളോടു: നിങ്ങളുടെ പിതാക്കന്മാരുടെ ചട്ടങ്ങളിൽ നടക്കരുതു; അവരു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ധികളെ പ്രമാണിക്കരുതു; അവരുടെ വിഗ്രഹങ്ങളെക്കൊണ്ടു നിങ്ങളെത്തന്നേ അശുദ്ധമാക്കുകയും അരു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മിസ്രയീംദേശത്തിന്റെ മരുഭൂമിയിൽവെച്ചു നിങ്ങളുടെ പിതാക്കന്മാരോടു ഞാൻ വ്യവഹരിച്ചതുപോ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ളോടും വ്യവഹരിക്കും എന്നു 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ഞാൻ നിങ്ങളുടെ ദൈവമായ യഹോവയാകുന്നു; നിങ്ങൾ എന്റെ ചട്ടങ്ങളെ അനുസരിച്ചു നടന്നു എന്റെ വിധി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മാണിച്ചു അനുഷ്ഠിപ്പി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ഞാൻ നിങ്ങളെ കോലിൻ കീഴെ കടത്തി നിയമത്തിന്റെ ബന്ധനത്തിൽ ഉൾപ്പെടുത്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എന്നോടു മത്സരിച്ചു അതിക്രമിക്കുന്നവരെ ഞാൻ നിങ്ങളുടെ ഇടയിൽനിന്നു നീക്കിക്കളയും; അവർ ചെ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ർക്കുന്ന രാജ്യത്തുനിന്നു ഞാൻ അവരെ പുറപ്പെടുവിക്കും; എങ്കിലും യിസ്രായേൽദേശത്തു അവർ കടക്കയില്ല; ഞാ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 എന്നു നിങ്ങൾ അറി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എന്റെ ശബ്ബത്തുകളെ വിശുദ്ധീകരിപ്പിൻ; ഞാൻ നിങ്ങളുടെ ദൈവമായ യഹോവ എന്നു നിങ്ങൾ അറിയേണ്ടതിന്നു അ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എനിക്കും നിങ്ങൾക്കും ഇടയിൽ അടയാളമായിരിക്കട്ടെ എന്നു കല്പി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യിസ്രായേൽഗൃഹമേ, യഹോവയായ കർത്താവു ഇപ്രകാരം അരുളിച്ചെയ്യുന്നു: നിങ്ങൾ ചെന്നു ഓരോരുത്ത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താന്താന്റെ വിഗ്രഹങ്ങളെ സേവിച്ചുകൊൾവിൻ; എന്നാൽ പിന്നെത്തേതിൽ നിങ്ങൾ എന്റെ വാക്കു കേൾക്കും; എന്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ശുദ്ധനാമത്തെ നിങ്ങളുടെ വഴിപാടുകളെകൊണ്ടും വിഗ്രഹങ്ങളെക്കൊണ്ടും ഇനി അശുദ്ധമാക്കുകയും ഇ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എന്റെ വിശുദ്ധപർവ്വതത്തിൽ യിസ്രായേലിന്റെ ഉന്നത പർവ്വതത്തിൽ തന്നേ, യിസ്രായേൽഗൃഹമൊക്കെ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ഒട്ടൊഴിയാതെ അവിടെ ദേശത്തുവെച്ചു എന്നെ സേവിക്കുമെന്നു യഹോവയായ കർത്താവിന്റെ അരുളപ്പാടു; അവിടെ ഞാ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വരെ സ്വീകരിക്കും; അവിടെ ഞാൻ നിങ്ങളുടെ വഴിപാടുകളെയും ആദ്യദാനങ്ങളെയും സകലനിവേദ്യങ്ങളെയും ആഗ്രഹി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എന്നാൽ മക്കളും എന്നോടു മത്സരിച്ചു; അവർ എന്റെ ചട്ടങ്ങളെ അനുസരിച്ചില്ല; എന്റെ വിധിക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മാണിച്ചുനടന്നതുമില്ല; അവയെ ചെയ്യുന്ന മനുഷ്യൻ അവയാൽ ജീവിക്കും; അവർ എന്റെ ശബ്ബത്തുകളെ അശുദ്ധമാ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ആകയാൽ ഞാൻ: മരുഭൂമിയിൽവെച്ചു എന്റെ ക്രോധം അവരുടെമേൽ പകർന്നു എന്റെ കോപം അവരിൽ നിവർത്തിക്കും എ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രുളിച്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ഞാൻ നിങ്ങളെ ജാതികളുടെ ഇടയിൽനിന്നു പുറപ്പെടുവിച്ചു, നിങ്ങൾ ചിതറിപ്പോയിരിക്കുന്നരാജ്യങ്ങളി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നു ശേഖരിക്കുമ്പോൾ ഞാൻ നിങ്ങളെ സൌരഭ്യവാസനയായി സ്വീകരിക്കും; അങ്ങനെ ഞാൻ ജാതികൾ കാൺകെ നിങ്ങളി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വിശുദ്ധീകരിക്ക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നിങ്ങളുടെ പിതാക്കന്മാർക്കു കൊടുക്കുമെന്നു ഞാൻ കൈ ഉയർത്തി സത്യംചെയ്ത ദേശമായ യിസ്രായേൽദേശത്തേക്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ങ്ങളെ കൊണ്ടുവരുമ്പോൾ ഞാൻ യഹോവ എന്നു നിങ്ങൾ അറി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എങ്കിലും ഞാൻ എന്റെ കൈ പിൻവലിക്കയും ഞാൻ അവരെ പുറപ്പെടുവിച്ചതു കണ്ട ജാതികളുടെ മുമ്പാകെ എന്റെ നാ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അശുദ്ധമാകാതെ ഇരിക്കേണ്ടതിന്നു അതുനിമിത്തം പ്രവർത്തിക്കയും ചെയ്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അവിടെവെച്ചു നിങ്ങൾ നിങ്ങളുടെ വഴികളെയും നിങ്ങളെത്തന്നേ മലിനമാക്കിയ സകലക്രിയകളെയും ഓർക്കും; നിങ്ങൾ]]></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ചെയ്ത സകല ദോഷവുംനിമിത്തം നിങ്ങൾക്കു നിങ്ങളോടു തന്നേ വെറുപ്പുതോ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യിസ്രായേൽഗൃഹമേ, നിങ്ങളുടെ ദോഷമായുള്ള വഴികൾക്കു തക്കവണ്ണമല്ല, നിങ്ങളുടെ വഷളായുള്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രവൃത്തികൾക്കു തക്കവണ്ണവുമല്ല, എന്റെ നാമംനിമിത്തം തന്നേ ഞാൻ നിങ്ങളോടു പ്രവർത്തിക്കുമ്പോൾ ഞാൻ]]></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യഹോവ എന്നു നിങ്ങൾ അറിയും എന്നു യഹോവയായ കർത്താവിന്റെ അരുളപ്പാ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യഹോവയുടെ അരുളപ്പാടു എനിക്കുണ്ടായതെന്തെന്നാൽ:]]></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മനുഷ്യപുത്രാ, നിന്റെ മുഖം തെക്കോട്ടു തിരിച്ചു ദക്ഷിണദേശത്തോടു പ്രസംഗിച്ചു തെക്കെദിക്കി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കാട്ടിനോടു പ്രവചിച്ചു തെക്കുള്ള കാട്ടിനോടു പറയേണ്ട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യഹോവയുടെ വചനം കേൾക്ക; യഹോവയായ കർത്താവു ഇപ്രകാരം അരുളിച്ചെയ്യുന്നു: ഞാൻ നിനക്കു തീ വെക്കും; അ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നിന്നിൽ പച്ചയായുള്ള സകലവൃക്ഷത്തെയും ഉണങ്ങിയിരിക്കുന്ന സകലവൃക്ഷത്തെയും ദഹിപ്പിച്ചുകളയും; ജ്വലിക്കുന്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ജ്വാലകെട്ടുപോകയില്ല; തെക്കുമുതൽ വടക്കുവരെയുള്ള മുഖങ്ങളൊക്കെയും അതിനാൽ കരിഞ്ഞുപോ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യഹോവയായ ഞാൻ അതു കത്തിച്ചു എന്നു സകലജഡവും കാണും; അതു കെട്ടുപോകയുമില്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അപ്പോൾ ഞാൻ: അയ്യോ, യഹോവയായ കർത്താവേ, ഇവൻ മറപൊരുൾ അല്ലോ പറയുന്നതു എന്നു അവർ എന്നെക്കുറിച്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പറയുന്നു എന്നു പറഞ്ഞു.]]></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യെഹെസ്കേൽ : 20]]></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2026-10-21T09:37:21Z</dcterms:created>
  <dcterms:modified xsi:type="dcterms:W3CDTF">2026-10-21T09:37:21Z</dcterms:modified>
  <dc:title>യെഹെസ്കേൽ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