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சித்தனத்திற்கு விலகியோடுங்கள். மனுஷன் செய்கிற எந்தப் பாவமும் சரீரத்திற்குப் புறம்பாயிருக்கும்; வேசித்தனஞ் செய்கிறவனோ தன் சுயசரீரத்திற்கு விரோதமாய்ப் பாவஞ்செய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சித்தனத்திற்கு விலகியோடுங்கள். மனுஷன் செய்கிற எந்தப் பாவமும் சரீரத்திற்குப் புறம்பாயிருக்கும்; வேசித்தனஞ் செய்கிறவனோ தன் சுயசரீரத்திற்கு விரோதமாய்ப் பாவஞ்செய்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சரீரமானது நீங்கள் தேவனாலே பெற்றும் உங்களில் தங்கியும் இருக்கிற பரிசுத்த ஆவியினுடைய ஆலயமாயிருக்கிறதென்றும், நீங்கள் உங்களுடையவர்களல்லவென்றும் அறியீர்கள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சரீரமானது நீங்கள் தேவனாலே பெற்றும் உங்களில் தங்கியும் இருக்கிற பரிசுத்த ஆவியினுடைய ஆலயமாயிருக்கிறதென்றும், நீங்கள் உங்களுடையவர்களல்லவென்றும் அறியீர்கள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ரயத்துக்குக் கொள்ளப்பட்டீர்களே; ஆகையால் தேவனுக்கு உடையவைகளாகிய உங்கள் சரீரத்தினாலும் உங்கள் ஆவியினாலும் தேவனை மகிமைப்படுத்த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ரயத்துக்குக் கொள்ளப்பட்டீர்களே; ஆகையால் தேவனுக்கு உடையவைகளாகிய உங்கள் சரீரத்தினாலும் உங்கள் ஆவியினாலும் தேவனை மகிமைப்படுத்த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ில் ஒருவனுக்கு வேறொருவனோடே வழக்குண்டானால், வழக்காடும்படி அவன் பரிசுத்தவான்களிடத்தில் போகாமல், அநீதக்காரரிடத்தில் போகத் துணிகிறதென்ன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ில் ஒருவனுக்கு வேறொருவனோடே வழக்குண்டானால், வழக்காடும்படி அவன் பரிசுத்தவான்களிடத்தில் போகாமல், அநீதக்காரரிடத்தில் போகத் துணிகிறதென்ன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வான்கள் உலகத்தை நியாயந்தீர்ப்பார்களென்று அறியீர்களா? உலகம் உங்களால் நியாயந்தீர்க்கப்படுவதாயிருக்க, அற்ப வழக்குகளைத் தீர்க்க நீங்கள் அபாத்திரர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வான்கள் உலகத்தை நியாயந்தீர்ப்பார்களென்று அறியீர்களா? உலகம் உங்களால் நியாயந்தீர்க்கப்படுவதாயிருக்க, அற்ப வழக்குகளைத் தீர்க்க நீங்கள் அபாத்திரர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 தூதர்களையும் நியாயந்தீர்ப்போமென்று அறியீர்களா? அப்படியிருக்க, இந்த ஜீவனுக்கேற்றவைகளை நீங்கள் தீர்த்துக்கொள்ளக்கூடாதிருக்கிறது எப்படி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 தூதர்களையும் நியாயந்தீர்ப்போமென்று அறியீர்களா? அப்படியிருக்க, இந்த ஜீவனுக்கேற்றவைகளை நீங்கள் தீர்த்துக்கொள்ளக்கூடாதிருக்கிறது எப்படி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ஜீவனுக்கேற்ற வழக்குகள் உங்களுக்கு இருந்தால், தீர்ப்புச்செய்கிறதற்கு, சபையில் அற்பமாய் எண்ணப்பட்டவர்களை நியமித்துக்கொள்ள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ஜீவனுக்கேற்ற வழக்குகள் உங்களுக்கு இருந்தால், தீர்ப்புச்செய்கிறதற்கு, சபையில் அற்பமாய் எண்ணப்பட்டவர்களை நியமித்துக்கொள்ள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வெட்கம் உண்டாகும்படி இதைச் சொல்லுகிறேன். சகோதரனுக்கும் சகோதரனுக்கும் உண்டான வழக்கைத் தீர்க்கத்தக்க விவேகி ஒருவனாகிலும் உங்களுக்குள் இல்லையா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வெட்கம் உண்டாகும்படி இதைச் சொல்லுகிறேன். சகோதரனுக்கும் சகோதரனுக்கும் உண்டான வழக்கைத் தீர்க்கத்தக்க விவேகி ஒருவனாகிலும் உங்களுக்குள் இல்லையா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னோடே சகோதரன் வழக்காடுகிறான், அவிசுவாசிகளுக்கு முன்பாகவும் அப்படிச் செய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ஒருவரோடொருவர் வழக்காடுகிறது எவ்விதத்திலும் குற்றமாயிருக்கிறது. அப்படிச் செய்கிறதைவிட நீங்கள் ஏன் அநியாயத்தைச் சகித்துக்கொள்ளுகிறதில்லை, ஏன் நஷ்டத்தைப் பொறுத்துக்கொள்ளுகிறதில்லை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ஒருவரோடொருவர் வழக்காடுகிறது எவ்விதத்திலும் குற்றமாயிருக்கிறது. அப்படிச் செய்கிறதைவிட நீங்கள் ஏன் அநியாயத்தைச் சகித்துக்கொள்ளுகிறதில்லை, ஏன் நஷ்டத்தைப் பொறுத்துக்கொள்ளுகிறதில்லை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ே அநியாயஞ்செய்கிறீர்கள், நஷ்டப்படுத்துகிறீர்கள்; சகோதரருக்கும் அப்படிச் செய்கிறீர்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ியாயக்காரர் தேவனுடைய ராஜ்யத்தைச் சுதந்தரிப்பதில்லையென்று அறியீர்களா? வஞ்சிக்கப்படாதிருங்கள்; வேசிமார்க்கத்தாரும், விக்கிரகாராதனைக்காரரும், விபசாரக்காரரும், சுயபுணர்ச்சிக்காரரும், ஆண்புணர்ச்சிக்காரர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ியாயக்காரர் தேவனுடைய ராஜ்யத்தைச் சுதந்தரிப்பதில்லையென்று அறியீர்களா? வஞ்சிக்கப்படாதிருங்கள்; வேசிமார்க்கத்தாரும், விக்கிரகாராதனைக்காரரும், விபசாரக்காரரும், சுயபுணர்ச்சிக்காரரும், ஆண்புணர்ச்சிக்காரர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ுடரும், பொருளாசைக்காரரும், வெறியரும், உதாசினரும், கொள்ளைக்கராரும் தேவனுடைய ராஜ்யத்தைச் சுதந்தரிப்ப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இப்படிப்பட்டவர்களாயிருந்தீர்கள்; ஆயினும் கர்த்தராகிய இயேசுவின் நாமத்தினாலும், நமது தேவனுடைய ஆவியினாலும் கழுவப்பட்டீர்கள், பரிசுத்தமாக்கப்பட்டீர்கள், நீதிமான்களாக்கப்பட்ட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இப்படிப்பட்டவர்களாயிருந்தீர்கள்; ஆயினும் கர்த்தராகிய இயேசுவின் நாமத்தினாலும், நமது தேவனுடைய ஆவியினாலும் கழுவப்பட்டீர்கள், பரிசுத்தமாக்கப்பட்டீர்கள், நீதிமான்களாக்கப்பட்ட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நான் ஒன்றிற்கும் அடிமைப்படமாட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நான் ஒன்றிற்கும் அடிமைப்படமா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யிற்றுக்குப் போஜனமும் போஜனத்துக்கு வயிறும் ஏற்கும்; ஆனாலும் தேவன் இதையும் அதையும் அழியப்பண்ணுவார். சரீரமோ வேசித்தனத்திற்கல்ல, கர்த்தருக்கே உரியது; கர்த்தரும் சரீரத்திற்கு உரியவ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யிற்றுக்குப் போஜனமும் போஜனத்துக்கு வயிறும் ஏற்கும்; ஆனாலும் தேவன் இதையும் அதையும் அழியப்பண்ணுவார். சரீரமோ வேசித்தனத்திற்கல்ல, கர்த்தருக்கே உரியது; கர்த்தரும் சரீரத்திற்கு உரியவ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கர்த்தரை எழுப்பினாரே, நம்மையும் தமது வல்லமையினாலே எழுப்ப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சரீரங்கள் கிறிஸ்துவின் அவயவங்களென்று அறியீர்களா? அப்படியிருக்க, நான் கிறிஸ்துவின் அவயவங்களை வேசியின் அவயவங்களாக்கலாமா? அப்படிச் செய்யலாகாத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சரீரங்கள் கிறிஸ்துவின் அவயவங்களென்று அறியீர்களா? அப்படியிருக்க, நான் கிறிஸ்துவின் அவயவங்களை வேசியின் அவயவங்களாக்கலாமா? அப்படிச் செய்யலாகாத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சியோடு இசைந்திருக்கிறவன் அவளுடனே ஒரே சரீரமாயிருக்கிறானென்று அறியீர்களா? இருவரும் ஒரே மாம்சமாயிருப்பார்கள் என்று சொல்லியிருக்கிறத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சியோடு இசைந்திருக்கிறவன் அவளுடனே ஒரே சரீரமாயிருக்கிறானென்று அறியீர்களா? இருவரும் ஒரே மாம்சமாயிருப்பார்கள் என்று சொல்லியிருக்கிறத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கர்த்தரோடிசைந்திருக்கிறவனும், அவருடனே ஒரே ஆவியாயிருக்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ಜಾರತ್ವಕ್ಕೆ ದೂರವಾಗಿ ಓಡಿಹೋಗಿರಿ. ಮನುಷ್ಯರು ಮಾಡುವ ಇತರ ಪಾಪಕೃತ್ಯಗಳು ದೇಹಕ್ಕೆ ಹೊರತಾಗಿವೆ. ಆದರೆ ಜಾರತ್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ವನು ತನ್ನ ಸ್ವಂತ ದೇಹಕ್ಕೆ ವಿರೋಧವಾಗಿ ಪಾಪವನ್ನು 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ಏನು? ದೇವರಿಂದ ದೊರಕಿ ನಿಮ್ಮೊಳಗೆ ನೆಲೆಗೊಂಡಿರುವ ಪವಿತ್ರಾತ್ಮನಿಗೆ ನಿಮ್ಮ ದೇಹವು ಆಲಯವಾಗಿದೆಯೆಂಬದ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ದೋ? ನೀವು ನಿಮ್ಮ ಸ್ವಂತ ಸೊತ್ತ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ವು ಕ್ರಯಕ್ಕೆ ಕೊಂಡುಕೊಳ್ಳಲ್ಪಟ್ಟವರಾಗಿದ್ದೀರಿ; ಆದದರಿಂದ ದೇವರ ಸೊತ್ತಾಗಿರುವ ನಿಮ್ಮ ದೇಹದಲ್ಲಿಯೂ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ದಲ್ಲಿಯೂ ದೇವರನ್ನು ಮಹಿಮೆಪಡ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ಒಬ್ಬನಿಗೆ ಮತ್ತೊಬ್ಬನ ಮೇಲೆ ವ್ಯಾಜ್ಯ ವಿದ್ದರೆ ನ್ಯಾಯವಿಚಾರಣೆಗಾಗಿ ಪರಿಶುದ್ಧರ ಮುಂದೆ ಹೋಗದೆ ಅನೀತಿವಂತರ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ದಕ್ಕೆ ನಿಮ್ಮಲ್ಲಿ ಯಾವನಿಗಾದರೂ ಧೈರ್ಯ ವುಂಟ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ರಿಶುದ್ಧರು ಲೋಕಕ್ಕೆ ತೀರ್ಪುಮಾಡು ವರೆಂಬದು ನಿಮಗೆ ತಿಳಿಯದೋ? ಲೋಕವು ನಿಮ್ಮಿಂದ ತೀರ್ಪು ಹೊಂದಬೇಕಾಗಿ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ತ್ಯಲ್ಪವಾದವುಗಳ ವಿಷಯದಲ್ಲಿ ತೀರ್ಪುಮಾಡು ವದಕ್ಕೆ ನೀವು ಅಯೋಗ್ಯರಾಗಿದ್ದೀ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ವು ದೂತರಿಗೆ ತೀರ್ಪುಮಾಡುವೆವೆಂದು ನಿಮಗೆ ಗೊತ್ತಿಲ್ಲವೋ? ಹಾಗಾದರೆ ಐಹಿಕ ಜೀವಿತಕ್ಕೆ ಸಂಬಂಧ ಪಟ್ಟ ವಿಷಯ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ು ಎಷ್ಟೋ ಹೆಚ್ಚಾಗಿ ತೀರ್ಪುಮಾಡಬಹುದ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ಐಹಿಕ ಜೀವನದ ವಿಷಯಗಳಲ್ಲಿ ನ್ಯಾಯತೀರಿಸತಕ್ಕವುಗಳು ನಿಮ್ಮಲ್ಲಿದ್ದರೆ ಸಭೆಯಲ್ಲಿ ಅತ್ಯಲ್ಪರೆಂದು ಎಣಿಸಲ್ಪಟ್ಟ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್ಪು ಮಾಡುವದಕ್ಕೆ ನೇಮ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ಮ್ಮನ್ನು ನಾಚಿಕೆ ಪಡಿಸುವದಕ್ಕೆ ಇದನ್ನು ಹೇಳುತ್ತೇನೆ. ತನ್ನ ಸಹೋದರರ ಮಧ್ಯದಲ್ಲಿ ನ್ಯಾಯತೀರಿಸಬಲ್ಲವ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ುದ್ಧಿವಂತನು ನಿಮ್ಮಲ್ಲಿ ಒಬ್ಬನಾದರೂ ಇ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ಸಹೋದರನು ಸಹೋದರನ ಮೇಲೆ ವ್ಯಾಜ್ಯ ವಾಡುವದಲ್ಲದೆ ಅವಿಶ್ವಾಸಿಗಳ ಮುಂದೆಯೂ ಹೋಗ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ಈಗ ನಿಮ್ಮಲ್ಲಿ ಒಬ್ಬನಿಗೆ ವಿರೋಧವಾಗಿ ಇನ್ನೊಬ್ಬನು ನ್ಯಾಯಸ್ಥಾನಕ್ಕೆ ಹೋಗುವದು ಶುದ್ಧ ತಪ್ಪು; ಇದಕ್ಕ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ಅನ್ಯಾಯವನ್ನು ಯಾಕೆ ಸಹಿಸಬಾರದು? ಇಲ್ಲವೆ (ಸೊತ್ತನ್ನು ಅಪಹರಿಸುವದನ್ನು) ನೀವು ಯಾಕೆ ಸಹಿಸಿಕೊಳ್ಳಬಾರದ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ವು ನಿಮ್ಮ ಸಹೋದರ ರಿಗೆ ಅನ್ಯಾಯ ಮಾಡುತ್ತೀರಿ; ಅವರನ್ನೇ ಅಪಹರಿಸ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ನೀತಿವಂತರು ದೇವರ ರಾಜ್ಯಕ್ಕೆ ಬಾಧ್ಯರಾಗುವದಿಲ್ಲವೆಂಬದು ನಿಮಗೆ ತಿಳಿಯದೋ? ಮೋಸಹೋಗಬೇಡಿರಿ; ಜಾರರು ವಿಗ್ರಹಾರಾಧಕ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ಭಿಚಾರಿಗಳು ವಿಟರು ಪುರುಷಗಾಮ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ಳ್ಳರು ಲೋಭಿಗಳು ಕುಡುಕರು ಬೈಯುವವರು ಸುಲು ಕೊಳ್ಳುವವರು ದೇವರ ರಾಜ್ಯಕ್ಕೆ ಬಾಧ್ಯರಾ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ಮ್ಮಲ್ಲಿ ಕೆಲವರು ಅಂಥವರಾಗಿದ್ದಿರಿ; ಆದರೂ ಕರ್ತನಾದ ಯೇಸುವಿನ ಹೆಸರಿನಲ್ಲಿಯೂ ನಮ್ಮ ದೇವರ ಆತ್ಮನ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ಳೆಯಲ್ಪಟ್ಟಿರಿ; ಶುದ್ಧೀಕರಿಸಲ್ಪಟ್ಟಿರಿ ಮತ್ತು ನೀತಿವಂತರೆಂಬ ನಿರ್ಣಯವನ್ನು ಹೊಂದಿ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ನಗೆ ಎಲ್ಲಾ ವಿಷಯಗಳು ನ್ಯಾಯಸಮ್ಮತ ವಾಗಿವೆ. ಆದರೆ ಎಲ್ಲವುಗಳು ವಿಹಿತವಾಗಿಲ್ಲ; ನನಗೆ ಎಲ್ಲಾ ವಿಷಯ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ಮ್ಮತವಾಗಿವೆ, ಆದರೆ ನಾನು ಯಾವ ಅಧಿಕಾರಕ್ಕೂ ಒಳ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ಹಾರಪದಾರ್ಥಗಳು ಹೊಟ್ಟೆಗಾಗಿ, ಹೊಟ್ಟೆಯು ಆಹಾರಪದಾರ್ಥಗಳಿಗಾಗಿ ಇವೆ; ಆದರೆ ಅದನ್ನೂ ಅವುಗಳನ್ನೂ 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ುತ್ತಾನೆ; ಈಗ ದೇಹವು ಜಾರತ್ವಕ್ಕಾಗಿ ಅಲ್ಲ, ಆದರೆ ಕರ್ತನಿಗಾಗಿ ಇದೆ; ಕರ್ತನು ದೇಹಕ್ಕೋಸ್ಕರ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ದೇವರು ಕರ್ತನನ್ನು ಎಬ್ಬಿಸಿದ್ದಲ್ಲದೆ ತನ್ನ ಸ್ವಂತಬಲದಿಂದ ನಮ್ಮನ್ನೂ ಎಬ್ಬ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ಮ್ಮ ದೇಹಗಳು ಕ್ರಿಸ್ತನ ಅಂಗಗಳಾಗಿವೆ ಎಂಬದು ನಿಮಗೆ ತಿಳಿಯದೋ? ಹೀಗಿರಲಾಗಿ ಕ್ರಿಸ್ತನ ಅಂಗಗಳನ್ನ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ಬಿಟ್ಟು ಸೂಳೆಯ ಅಂಗಗಳಾಗ ಮಾಡಬಹುದೋ? ಹಾಗೆ ಎಂದಿಗೂ ಆಗ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ಏನು? ಸೂಳೆಯನ್ನು ಸೇರಿಕೊಳ್ಳುವವನು ಅವಳೊಂದಿಗೆ ಒಂದೇ ದೇಹ ವಾಗಿದ್ದಾನೆಂಬದು ನಿಮಗೆ ತಿಳಿಯದೋ? ಇಬ್ಬರು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ರೀರವಾಗಿರುವರೆಂದು ಆತನು ಹೇಳು ತ್ತಾನ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ಕರ್ತನನ್ನು ಸೇರಿಕೊಳ್ಳುವವನು ಒಂದೇ ಆತ್ಮವ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2026-10-22T08:47:35Z</dcterms:created>
  <dcterms:modified xsi:type="dcterms:W3CDTF">2026-10-22T08:47:35Z</dcterms:modified>
  <dc:title>1 ಕೊರಿಂಥದವರಿಗೆ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