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னைகளின் கர்த்தாவே, உமது வாசஸ்தலங்கள் எவ்வளவு இன்பமானவைகள்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 கர்த்தருடைய ஆலயப்பிராகாரங்களின்மேல் வாஞ்சையும் தவனமுமாயிருக்கிறது; என் இருதயமும் என் மாம்சமும் ஜீவனுள்ள தேவனை நோக்கிக் கெம்பீர சத்தமிட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 கர்த்தருடைய ஆலயப்பிராகாரங்களின்மேல் வாஞ்சையும் தவனமுமாயிருக்கிறது; என் இருதயமும் என் மாம்சமும் ஜீவனுள்ள தேவனை நோக்கிக் கெம்பீர சத்தமிடு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ராஜாவும் என் தேவனுமாகிய சேனைகளின் கர்த்தாவே, உம்முடைய பீடங்களண்டையில் அடைக்கலான் குருவிக்கு வீடும், தகைவிலான் குருவிக்குத் தன் குஞ்சுகளை வைக்கும் கூடும் கிடைத்தத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ராஜாவும் என் தேவனுமாகிய சேனைகளின் கர்த்தாவே, உம்முடைய பீடங்களண்டையில் அடைக்கலான் குருவிக்கு வீடும், தகைவிலான் குருவிக்குத் தன் குஞ்சுகளை வைக்கும் கூடும் கிடைத்தத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வீட்டில் வாசமாயிருக்கிறவர்கள் பாக்கியவான்கள்; அவர்கள் எப்பொழுதும் உம்மைத் துதித்துக்கொண்டிருப்பார்கள். 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ிலே பெலன்கொள்ளுகிற மனுஷனும் தங்கள் இருதயங்களில் செவ்வையான வழிகளைக் கொண்டிருக்கிறவர்களும் பாக்கியவான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ழுகையின் பள்ளத்தாக்கை உருவ நடந்து அதை நீரூற்றாக்கிக்கொள்ளுகிறார்கள்; மழையும் குளங்களை நிரப்ப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பலத்தின்மேல் பலமடைந்து சீயோனிலே தேவசந்நிதியில் வந்து காணப்பட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களின் தேவனாகிய கர்த்தாவே, என் விண்ணப்பத்தை கேளும்; யாக்கோபின் தேவனே, செவிகொடும்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கேடகமாகிய தேவனே, கண்ணோக்கமாயிரும்; நீர் அபிஷேகம்பண்ணினவரின் முகத்தைப் பார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யிரம் நாளைப்பார்க்கிலும் உமது பிராகாரங்களில் செல்லும் ஒரே நாள் நல்லது; ஆகாமியக் கூடாரங்களில் வாசமாயிருப்பதைப்பார்க்கிலும் என் தேவனுடைய ஆலயத்தின் வாசற்படியில் காத்திருப்பதையே தெரிந்துகொள்ள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யிரம் நாளைப்பார்க்கிலும் உமது பிராகாரங்களில் செல்லும் ஒரே நாள் நல்லது; ஆகாமியக் கூடாரங்களில் வாசமாயிருப்பதைப்பார்க்கிலும் என் தேவனுடைய ஆலயத்தின் வாசற்படியில் காத்திருப்பதையே தெரிந்துகொள்ள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ாகிய கர்த்தர் சூரியனும் கேடகமுமானவர்; கர்த்தர் கிருபையையும் மகிமையையும் அருளுவார்; உத்தமமாய் நடக்கிறவர்களுக்கு நன்மையை வழங்காதிர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ாகிய கர்த்தர் சூரியனும் கேடகமுமானவர்; கர்த்தர் கிருபையையும் மகிமையையும் அருளுவார்; உத்தமமாய் நடக்கிறவர்களுக்கு நன்மையை வழங்காதிர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னைகளின் கர்த்தாவே, உம்மை நம்பியிருக்கிற மனுஷன் பாக்கிய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ೈನ್ಯಗಳ ಓ ಕರ್ತನೇ, ನಿನ್ನ ನಿವಾಸಗಳು ಎಷ್ಟೋ ರಮ್ಯವಾಗಿವೆ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 ಅಂಗಳ ಗಳಿಗಾಗಿ ನನ್ನ ಪ್ರಾಣವು ಬಯಸಿ, ಹೌದು, ಅದು ಕುಂದುತ್ತದೆ; ನನ್ನ ಹೃದಯವೂ ಶರೀರವೂ ಜೀವ ವುಳ್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ಿಗಾಗಿ ಕೂಗಿಕೊಳ್ಳ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ಸೈನ್ಯಗಳ ಓ ಕರ್ತನೇ, ನನ್ನ ಅರಸನೇ, ನನ್ನ ದೇವರೇ, ಹೌದು ಗುಬ್ಬಿಯು ಮನೆಯನ್ನೂ ಬಾನಕ್ಕೀಯು ತನ್ನ ಮರಿಗ ಳನ್ನಿ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ೂಡನ್ನೂ ನಿನ್ನ ಬಲಿಪೀಠಗಳ ಬಳಿಯಲ್ಲಿ ಕಂಡುಕೊಂಡ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ನ್ನ ಆಲಯದಲ್ಲಿ ವಾಸವಾಗಿ ರುವವರು ಭಾಗ್ಯವಂತರು; ಇನ್ನೂ ನಿನ್ನನ್ನು ಅವರು ಸ್ತುತಿಸುವರು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ಾರಿಗೆ ನೀನು ಬಲವಾಗಿ ದ್ದೀಯೋ ಆ ಮನುಷ್ಯನು ಭಾಗ್ಯವಂತನು; ಯಾರಲ್ಲಿ ಆತನ ಮಾರ್ಗಗಳು ಇವೆಯೋ ಅವನೇ ಧನ್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ಬಾಕಾ ತಗ್ಗನ್ನು ದಾಟುವಾಗ ಅದನ್ನು ಬುಗ್ಗೆಯಾಗಿ ಮಾಡುತ್ತಾರೆ; ಮಳೆಯು ಕೊಳಗಳನ್ನು ತುಂಬ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ರು ಬಲದಿಂದ ಬಲಕ್ಕೆ ಹೋಗಿ, ಚೀಯೋನಿನಲ್ಲಿ ದೇವರ ಮುಂದೆ ಕಾಣಿಸಿಕೊಳ್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ಸೈನ್ಯಗಳ ದೇವರಾದ ಓ ಕರ್ತನೇ, ನನ್ನ ಪ್ರಾರ್ಥನೆ ಯನ್ನು ಕೇಳು; ಯಾಕೋಬನ ಓ ದೇವರೇ, ಕಿವಿ ಗೊಡು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ಮ್ಮ ಗುರಾಣಿಯಾಗಿರುವ ಓ ದೇವರೇ, ನೋಡು; ನಿನ್ನ ಅಭಿಷಿಕ್ತನ ಮುಖವನ್ನು ದೃಷ್ಟ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ಸಾವಿರ ದಿವಸಗಳಿಗಿಂತ ನಿನ್ನ ಅಂಗಳಗ ಳಲ್ಲಿ ಇರುವ ಒಂದು ದಿನವು ಒಳ್ಳೇದಾಗಿದೆ; ದುಷ್ಟರ ಗುಡಾರ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ಮಾಡುವದಕ್ಕಿಂತ ನನ್ನ ದೇವರ ಆಲಯದ ಬಾಗಿಲನ್ನು ಕಾಯುವವನಾಗಿರುವದು ನನಗೆ ಒಳ್ಳೆಯ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ದೇವರಾದ ಕರ್ತನು ಸೂರ್ಯ ನೂ ಗುರಾಣಿಯೂ ಆಗಿದ್ದಾನೆ; ಕರ್ತನು ಕೃಪೆಯನ್ನೂ ಮಹಿಮೆಯನ್ನೂ ಕೊಡುತ್ತಾನೆ; ಸಂಪೂರ್ಣ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ೆದುಕೊಳ್ಳುವವರಿಗೆ ಆತನು ಯಾವ ಒಳ್ಳೇದನ್ನು ಹಿಂದೆಗೆಯ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ಸೈನ್ಯಗಳ ಓ ಕರ್ತನೇ, ನಿನ್ನಲ್ಲಿ ಭರವಸವಿಡುವ ಮನುಷ್ಯನು ಧನ್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2026-10-20T09:18:44Z</dcterms:created>
  <dcterms:modified xsi:type="dcterms:W3CDTF">2026-10-20T09:18:44Z</dcterms:modified>
  <dc:title>ಕೀರ್ತನೆಗಳು : 84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