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நீங்கள் எல்லாவற்றிலும் எப்பொழுதும் சம்பூரணமுடையவர்களாயும், சகலவித நற்கிரியைகளிலும் பெருகுகிறவர்களாயுமிருக்கும்படியாக, தேவன் உங்களிடத்தில் சகலவித கிருபையையும் பெருகச்செய்ய வல்லவராயிரு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ேலும், நீங்கள் எல்லாவற்றிலும் எப்பொழுதும் சம்பூரணமுடையவர்களாயும், சகலவித நற்கிரியைகளிலும் பெருகுகிறவர்களாயுமிருக்கும்படியாக, தேவன் உங்களிடத்தில் சகலவித கிருபையையும் பெருகச்செய்ய வல்லவராயி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ியிறைத்தான், ஏழைகளுக்குக் கொடுத்தான், அவனுடைய நீதி என்றென்றைக்கும் நிற்கும் என்று எழுதியிருக்கிறபடியா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ாரியிறைத்தான், ஏழைகளுக்குக் கொடுத்தான், அவனுடைய நீதி என்றென்றைக்கும் நிற்கும் என்று எழுதியிருக்கிறபடியா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தைக்கிறவனுக்கு விதையையும், புசிக்கிறதற்கு ஆகாரத்தையும் அளிக்கிறவர் உங்களுக்கு விதையை அளித்து, அதைப் பெருகப்பண்ணி, உங்கள் நீதியின் விளைச்சலை வர்த்திக்கச் செய்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விதைக்கிறவனுக்கு விதையையும், புசிக்கிறதற்கு ஆகாரத்தையும் அளிக்கிறவர் உங்களுக்கு விதையை அளித்து, அதைப் பெருகப்பண்ணி, உங்கள் நீதியின் விளைச்சலை வர்த்திக்கச் செய்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ுக்கு எங்களால் ஸ்தோத்திரமுண்டாவதற்கு ஏதுவாயிருக்கும் மிகுந்த உதாரகுணத்திலே நீங்கள் எவ்விதத்திலும் சம்பூரணமுள்ளவர்களாவ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ுக்கு எங்களால் ஸ்தோத்திரமுண்டாவதற்கு ஏதுவாயிருக்கும் மிகுந்த உதாரகுணத்திலே நீங்கள் எவ்விதத்திலும் சம்பூரணமுள்ளவர்களாவ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த் தர்மசகாயமாகிய பணிவிடை பரிசுத்தவான்களுடைய குறைவுகளை நீக்குகிறதுமல்லாமல், அநேகர் தேவனை ஸ்தோத்திரிப்பதினாலே சம்பூரணபலனுள்ளதாயும் இ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ந்தத் தர்மசகாயமாகிய பணிவிடை பரிசுத்தவான்களுடைய குறைவுகளை நீக்குகிறதுமல்லாமல், அநேகர் தேவனை ஸ்தோத்திரிப்பதினாலே சம்பூரணபலனுள்ளதாயும் இ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இந்தத் தர்மசகாயத்தினாலாகிய நன்மையை அநுபவித்து, நீங்கள் கிறிஸ்துவின் சுவிசேஷத்தைக் கீழ்ப்படிதலோடே அறிக்கையிட்டிருக்கிறதினிமித்தமும், தங்களுக்கும் மற்ற அனைவருக்கும் நீங்கள் உதாரணத்துவமாய்த் தர்மஞ்செய்கிறதினிமித்தமும், அவர்கள் தேவனை மகிமைப்படுத்தி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இந்தத் தர்மசகாயத்தினாலாகிய நன்மையை அநுபவித்து, நீங்கள் கிறிஸ்துவின் சுவிசேஷத்தைக் கீழ்ப்படிதலோடே அறிக்கையிட்டிருக்கிறதினிமித்தமும், தங்களுக்கும் மற்ற அனைவருக்கும் நீங்கள் உதாரணத்துவமாய்த் தர்மஞ்செய்கிறதினிமித்தமும், அவர்கள் தேவனை மகிமைப்படுத்தி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இந்தத் தர்மசகாயத்தினாலாகிய நன்மையை அநுபவித்து, நீங்கள் கிறிஸ்துவின் சுவிசேஷத்தைக் கீழ்ப்படிதலோடே அறிக்கையிட்டிருக்கிறதினிமித்தமும், தங்களுக்கும் மற்ற அனைவருக்கும் நீங்கள் உதாரணத்துவமாய்த் தர்மஞ்செய்கிறதினிமித்தமும், அவர்கள் தேவனை மகிமைப்படுத்தி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ரிசுத்தவான்களுக்குச் செய்யவேண்டிய தர்மசகாயத்தைக்குறித்து, நான் அதிகமாக உங்களுக்கு எழுதவேண்டுவத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ுக்காக வேண்டுதல்செய்து, தேவன் உங்களுக்கு அளித்த மிகவும் விசேஷித்த கிருபையினிமித்தம் உங்கள்மேல் வாஞ்சையாயிருக்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ுக்காக வேண்டுதல்செய்து, தேவன் உங்களுக்கு அளித்த மிகவும் விசேஷித்த கிருபையினிமித்தம் உங்கள்மேல் வாஞ்சையாயிருக்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மனவிருப்பத்தை அறிந்திருக்கிறேன்; அகாயாவிலுள்ளவர்கள் ஒருவருஷமாக ஆயத்தமாயிருக்கிறார்களென்று நான் மக்கெதோனியருடனே சொல்லி, உங்களைப் புகழந்தேனே; உங்கள் ஜாக்கிரதை அநேகரை எழுப்பிவிட்டதுமுண்ட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மனவிருப்பத்தை அறிந்திருக்கிறேன்; அகாயாவிலுள்ளவர்கள் ஒருவருஷமாக ஆயத்தமாயிருக்கிறார்களென்று நான் மக்கெதோனியருடனே சொல்லி, உங்களைப் புகழந்தேனே; உங்கள் ஜாக்கிரதை அநேகரை எழுப்பிவிட்டதுமுண்ட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் மனவிருப்பத்தை அறிந்திருக்கிறேன்; அகாயாவிலுள்ளவர்கள் ஒருவருஷமாக ஆயத்தமாயிருக்கிறார்களென்று நான் மக்கெதோனியருடனே சொல்லி, உங்களைப் புகழந்தேனே; உங்கள் ஜாக்கிரதை அநேகரை எழுப்பிவிட்டதுமுண்ட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் அருளிய சொல்லிமுடியாத ஈவுக்காக அவருக்கு ஸ்தோத்திர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ிருந்தும், உங்களைக்குறித்து நாங்கள் சொன்ன புகழ்ச்சி இந்தக்காரியத்தில் வீணாய்ப்போகாமல், நான் சொன்னபடி நீங்கள் ஆயத்தப்பட்டவர்களாயிருப்பதற்கு, இந்தச் சகோதரரை அனுப்பின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யிருந்தும், உங்களைக்குறித்து நாங்கள் சொன்ன புகழ்ச்சி இந்தக்காரியத்தில் வீணாய்ப்போகாமல், நான் சொன்னபடி நீங்கள் ஆயத்தப்பட்டவர்களாயிருப்பதற்கு, இந்தச் சகோதரரை அனுப்பின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்கெதோனியர் என்னுடனேகூட வந்து, உங்களை ஆயத்தப்படாதவர்களாகக் கண்டால், இவ்வளவு நிச்சயமாய் உங்களைப் புகழ்ந்ததற்காக, நீங்கள் வெட்கப்படுவீர்களென்று நாங்கள் சொல்லாமல், நாங்களே வெட்கப்படவேண்டியதாயிருக்க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்கெதோனியர் என்னுடனேகூட வந்து, உங்களை ஆயத்தப்படாதவர்களாகக் கண்டால், இவ்வளவு நிச்சயமாய் உங்களைப் புகழ்ந்ததற்காக, நீங்கள் வெட்கப்படுவீர்களென்று நாங்கள் சொல்லாமல், நாங்களே வெட்கப்படவேண்டியதாயிரு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வாக்குத்தத்தம் பண்ணப்பட்டிருக்கிற உங்கள் தானதர்மமானது லோபத்தனமாய்க் கொடுக்கப்பட்டதாயிராமல், உதாரத்துவமாய்க் கொடுக்கப்பட்டதாயிருக்கும்படியாக அதை ஆயத்தப்படுத்துகிறதற்குச் சகோதரரை ஏவி, உங்களிடத்தில் முன்னதாக அனுப்புவது எனக்கு அவசியம் என்று காணப்பட்ட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வாக்குத்தத்தம் பண்ணப்பட்டிருக்கிற உங்கள் தானதர்மமானது லோபத்தனமாய்க் கொடுக்கப்பட்டதாயிராமல், உதாரத்துவமாய்க் கொடுக்கப்பட்டதாயிருக்கும்படியாக அதை ஆயத்தப்படுத்துகிறதற்குச் சகோதரரை ஏவி, உங்களிடத்தில் முன்னதாக அனுப்புவது எனக்கு அவசியம் என்று காணப்பட்ட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வாக்குத்தத்தம் பண்ணப்பட்டிருக்கிற உங்கள் தானதர்மமானது லோபத்தனமாய்க் கொடுக்கப்பட்டதாயிராமல், உதாரத்துவமாய்க் கொடுக்கப்பட்டதாயிருக்கும்படியாக அதை ஆயத்தப்படுத்துகிறதற்குச் சகோதரரை ஏவி, உங்களிடத்தில் முன்னதாக அனுப்புவது எனக்கு அவசியம் என்று காணப்பட்ட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னும் நான் சொல்லுகிறதென்னவெனில், சிறுக விதைக்கிறவன் சிறுக அறுப்பான், பெருக விதைக்கிறவன் பெருக அறுப்ப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ின்னும் நான் சொல்லுகிறதென்னவெனில், சிறுக விதைக்கிறவன் சிறுக அறுப்பான், பெருக விதைக்கிறவன் பெருக அறுப்ப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வன் விசனமாயுமல்ல, கட்டாயமாயுமல்ல, தன் மனதில் நியமித்தபடியே கொடுக்கக்கடவன்; உற்சாகமாய்க் கொடுக்கிறவனிடத்தில் தேவன் பிரியமாயிருக்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வன் விசனமாயுமல்ல, கட்டாயமாயுமல்ல, தன் மனதில் நியமித்தபடியே கொடுக்கக்கடவன்; உற்சாகமாய்க் கொடுக்கிறவனிடத்தில் தேவன் பிரியமாயிருக்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வன் விசனமாயுமல்ல, கட்டாயமாயுமல்ல, தன் மனதில் நியமித்தபடியே கொடுக்கக்கடவன்; உற்சாகமாய்க் கொடுக்கிறவனிடத்தில் தேவன் பிரியமாயிரு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1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અને દેવ તમને જરૂર છે તે કરતાં પણ વધારે આશીર્વાદ આપી શકે છે. ત્યારે બધી જ વસ્તુ તમારી પાસે પુષ્ક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માણમાં હશે. દરેક સારાં કામ માટે આપવાને તમારી પાસે પૂરતું હ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વિત્રશાસ્ત્રોમાં લખ્યું છે કે:“તે ઉદારતાથી ગરીબોને આપે છે; તેની મમતા અનંત સુધી સતત રહ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112:9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દેવ તે એક છે જે વ્યક્તિને વાવણી માટે બીજ આપે છે. અને તે આહાર માટે રોટલી આપે છે. અને દેવ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ત્મિક બીજ આપશે અને તે બીજને અંકૂરીત કરશે. તમારી સદભાવનાની તે ઉત્તમ કાપણી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દેવ તમને દરેક રીતે સમૃદ્ધ બનાવશે કે જેથી મુક્ત રીતે તમે હંમેશા આપી શકો. અને અમારા થકી અનુદ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ે દેવ પ્રત્યે આભારી બના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આ પવિત્ર સેવા કે જે તમે કરો છો તે માત્ર દેવના લોકોની જરૂરિયાતમાં મદદ કરે છે. એમ નહિ પરંતુ દેવ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તુતિરૂપી પુષ્કળ ફળ પણ ઉત્પન્ન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આ સેવા જે તમે કરો છો તે તમારા વિશ્વાસની સાબિતી છે. આ માટે લોકો દેવની સ્તુતિ કરે છે કારણ ક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્રિસ્તની સુવાર્તાને અનુસર્યા; એ સુવાર્તા કે જેમાં તમને વિશ્વાસ છે. લોકો દેવની સ્તુતિ કરશે કારણ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ે મુક્ત રીતે તેમની સાથે અને બધા લોકોની સાથે ભાગીદારી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વે દેવના લોકોની સેવા કરવા વિષે મારે તમને લખવાની જરૂર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અને જ્યારે તે લોકો પ્રાર્થના કરશે. ત્યારે તેવી અભિલાષા રાખશે કે તેઓ તમારી સાથે હોય. દેવની ઘણ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ૃપા જે તમને પ્રાપ્ત થઈ છે તે કારણે તેઓ આવો અનુભવ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ને ખબર છે કે તમે મદદરૂપ થવા ઈચ્છો છો. મેં આ વિષે મકદોનિયામાં લોકો સાથે ઘણી બડાઈ મારી છે.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કહ્યું હતું કે તમે અખાયાના લોકો ગયા વર્ષથી અનુદાન કરવા તૈયાર છો. અને તમારી આપવાની અભિલાષ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હીંના મોટા ભાગના લોકોને પણ આપવા માટે પ્રેરણાં આપ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જેનું વર્ણન થઈ શકે તેમ નથી તેના દાન માટે દેવની સ્તુતિ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રંતુ હું ભાઈઓને તમારી પાસે મોકલું છું. આ બાબતમાં અમારા તમારા વિષેના વખાણ નકામા જાય, તેમ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ઈચ્છતો નથી. મેં જે રીતે કહ્યું તે રીતે તમે તૈયાર હશો તેવી મારી ઈચ્છ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જો મકદોનિયાના લોકોમાંથી કેટલીક વ્યક્તિઓ મારી સાથે આવે અને જુએ કે તમે તૈયાર નથી, તો અમારે શરમા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વું થશે. અમને શરમ આવશે કે અમે તમારામાં આટલો બધો ભરોસો રાખ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થી મેં વિચાર્યુ કે અમે આવીએ તે પહેલા આ ભાઈઓને જવાનું હું કહું. તમે જે દાન આપવાનું વચન આપ્યું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તૈયાર રાખવાનું તેઓ પૂરું કરશે. તેથી જ્યારે અમે આવીએ ત્યારે ઉધરાણું તૈયાર હશે, અને તે એ અનુદાન હ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 તમે આપવા ઈચ્છતા હતા; નહિ કે જે દાન આપવાનું તમે ધિક્કારત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ટલું યાદ રાખજો-જે વ્યક્તિ અલ્પ વાવે છે તે અલ્પ લણે છે. પરંતુ જે વ્યક્તિ અધિક વાવે છે તે અધિક લ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દરેક વ્યક્તિએ તેના હૃદયમાં નક્કી કર્યુ હોય તેટલું આપવું જોઈએ. જો આપવાથી વ્યક્તિ વ્યથિત થતી હોય 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ન આપવું જોઈએ. અને વ્યક્તિએ તો પણ ન આપવું જોઈએ જો તેને એમ લાગે કે તેને આપવા માટે ફરજ પાડ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ી છે. જે સહર્ષ આપે છે તે વ્યક્તિને દેવ ચા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કરિંથીઓને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2026-10-21T06:24:10Z</dcterms:created>
  <dcterms:modified xsi:type="dcterms:W3CDTF">2026-10-21T06:24:10Z</dcterms:modified>
  <dc:title>૨ કરિંથીઓને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