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you have been favourable unto your land: you have brought back the captivity of Jacob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have forgiven the iniquity of your people, you have covered all their sin. Sela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have taken away all your wrath: you have turned yourself from the fierceness of yours ang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urn us, O God of our salvation, and cause yours anger toward us to ceas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urn us, O God of our salvation, and cause yours anger toward us to ceas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ill you be angry with us for ever? will you draw out yours anger to all generations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ill you not revive us again: that your people may rejoice in you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how us your mercy, O LORD, and grant us your salvatio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hear what God the LORD will speak: for he will speak peace unto his people, and to his saints: but let them not return to foll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hear what God the LORD will speak: for he will speak peace unto his people, and to his saints: but let them not return to foll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urely his salvation is nigh them that fear him; that glory may dwell in our lan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urely his salvation is nigh them that fear him; that glory may dwell in our lan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ercy and truth are met together; righteousness and peace have kissed each othe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ruth shall spring out of the earth; and righteousness shall look down from heave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ea, the LORD shall give that which is good; and our land shall yield her increas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Righteousness shall go before him; and shall set us in the way of his step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8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து தேசத்தின்மேல் பிரியம் வைத்து, யாக்கோபின் சிறையிருப்பைத் திருப்ப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ஜனத்தின் அக்கிரமத்தை மன்னித்து, அவர்கள் பாவத்தையெல்லாம் மூடினீர்.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உக்கிரத்தையெல்லாம் அடக்கிக்கொண்டு, உமது கோபத்தின் எரிச்சலைவிட்டுத் திரும்ப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இரட்சிப்பின் தேவனே, நீர் எங்களைத் திருப்பிக்கொண்டுவாரும், எங்கள்மேலுள்ள உமது கோப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ற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றைக்கும் எங்கள்மேல் கோபமாயிருப்பீரோ? தலைமுறை தலைமுறையாக உமது கோபத்தை நீடித்திருக்கப்பண்ணுவ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ஜனங்கள் உம்மில் மகிழ்ந்திருக்கும்படி நீர் எங்களைத் திரும்ப உயிர்ப்பிக்கமாட்ட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உமது கிருபையை எங்களுக்குக் காண்பித்து, உமது இரட்சிப்பை எங்களுக்கு அருளிச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தேவன் விளம்புவதைக் கேட்பேன்; அவர் தம்முடைய ஜனங்களுக்கும் த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வான்களுக்கும் சமாதானம் கூறுவார்; அவர்களோ மதிகேட்டுக்குத் திரும்பாதிரு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தேசத்தில் மகிமை வாசமாயிருக்கும்படி, அவருடைய இரட்சிப்பு அவருக்குப் பயந்தவர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ீப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ருபையும் சத்தியமும் ஒன்றயொன்று சந்திக்கும், நீதியும் சமாதானமும் ஒன்றையொன்று முத்தஞ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த்தியம் பூமியிலிருந்து முளைக்கும், நீதி வானத்திலிருந்து தாழப்பார்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ன்மையானதைத் தருவார்; நம்முடைய தேசமும் தன் பலனைக் கொட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 அவருக்கு முன்னாகச் சென்று, அவருடைய அடிச்சுவடுகளின் வழியிலே நம்மை நிற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2026-11-01T17:52:19Z</dcterms:created>
  <dcterms:modified xsi:type="dcterms:W3CDTF">2026-11-01T17:52:19Z</dcterms:modified>
  <dc:title>சங்கீதம் : 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