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பொல்லாப்பு உனக்கு நேரிடாது, வாதை உன் கூடாரத்தை அணுகா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வழிகளிலெல்லாம் உன்னைக்காக்கும்படி உனக்காகத் தம்முடைய தூதர்களுக்குக் கட்டளையிடுவ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பாதம் கல்லில் இடறாதபடிக்கு அவர்கள் உன்னைத் தங்கள் கைகளில் ஏந்திக்கொண்டுபோவ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ிங்கத்தின்மேலும் விரியன் பாம்பின்மேலும் நீ நடந்து, பாலசிங்கத்தையும் வலுசர்ப்பத்தையும் மிதித்துப்போடுவாய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என்னிடத்தில் வாஞ்சையாயிருக்கிறபடியால் அவனை விடுவிப்பேன்; என் நாமத்தை அவன் அறிந்திருக்கிறபடியால் அவனை உயர்ந்த அடைக்கலத்திலே வைப்ப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என்னிடத்தில் வாஞ்சையாயிருக்கிறபடியால் அவனை விடுவிப்பேன்; என் நாமத்தை அவன் அறிந்திருக்கிறபடியால் அவனை உயர்ந்த அடைக்கலத்திலே வைப்ப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என்னை நோக்கிக் கூப்பிடுவான், நான் அவனுக்கு மறுஉத்தரவு அருளிச்செய்வேன்; ஆபத்தில் நானே அவனோடிருந்து, அவனைத் தப்புவித்து, அவனைக் கனப்படுத்துவ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என்னை நோக்கிக் கூப்பிடுவான், நான் அவனுக்கு மறுஉத்தரவு அருளிச்செய்வேன்; ஆபத்தில் நானே அவனோடிருந்து, அவனைத் தப்புவித்து, அவனைக் கனப்படுத்துவ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டித்த நாட்களால் அவனைத் திருப்தியாக்கி, என் இரட்சிப்பை அவனுக்குக் காண்பிப்ப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ன்னதமானவரின் மறைவிலிருக்கிறவன் சர்வவல்லவருடைய நிழலில் தங்குவ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ன்னதமானவரின் மறைவிலிருக்கிறவன் சர்வவல்லவருடைய நிழலில் தங்குவ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கர்த்தரை நோக்கி: நீர் என் அடைக்கலம், என் கோட்டை, என் தேவன், நான் நம்பியிருக்கிறவர் என்று சொல்லு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கர்த்தரை நோக்கி: நீர் என் அடைக்கலம், என் கோட்டை, என் தேவன், நான் நம்பியிருக்கிறவர் என்று சொல்லு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உன்னை வேடனுடைய கண்ணிக்கும், பாழாக்கும் கொள்ளைநோய்க்கும் தப்புவிப்ப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தமது சிறகுகளாலே உன்னை மூடுவார்; அவர் செட்டைகளின் கீழே அடைக்கலம் புகுவாய்; அவருடைய சத்தியம் உனக்குப் பரிசையும் கேடகமுமா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தமது சிறகுகளாலே உன்னை மூடுவார்; அவர் செட்டைகளின் கீழே அடைக்கலம் புகுவாய்; அவருடைய சத்தியம் உனக்குப் பரிசையும் கேடகமுமா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ரவில் உண்டாகும் பயங்கரத்துக்கும், பகலில் பறக்கும் அம்புக்க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ருளில் நடமாடும் கொள்ளைநோய்க்கும், மத்தியானத்தில் பாழாக்கும் சங்காரத்துக்கும் பயப்படாதிருப்பாய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ருளில் நடமாடும் கொள்ளைநோய்க்கும், மத்தியானத்தில் பாழாக்கும் சங்காரத்துக்கும் பயப்படாதிருப்பாய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பக்கத்தில் ஆயிரம்பேரும், உன் வலதுபுறத்தில் பதினாயிரம்பேரும் விழுந்தாலும், அது உன்னை அணுகா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பக்கத்தில் ஆயிரம்பேரும், உன் வலதுபுறத்தில் பதினாயிரம்பேரும் விழுந்தாலும், அது உன்னை அணுகா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ன் கண்களால் மாத்திரம் நீ அதைப் பார்த்து, துன்மார்க்கருக்கு வரும் பலனைக் காண்பாய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க்கு அடைக்கலமாயிருக்கிற உன்னதமான கர்த்தரை உனக்குத் தாபரமாகக்கொண்டாய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9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োমার কোন অমঙ্গল হবে না| তোমার বাড়ীতে কোন অসুখ থাক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ঈশ্বর তাঁর দূতদের আজ্ঞা দেবেন এবং তুমি যেখানেই যাবে তারা তোমায় রক্ষা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োমার পা যাতে পাথরে হোঁচট না খায়, সেই জন্য ওদের হাত তোমায় ধরে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বিষধর সাপ, এমন কি সিংহের মধ্যে দিয়েও তুমি হেঁটে য়েতে পা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প্রভু বলেন, “যদি কোন ব্যক্তি আমাকে ভালবাসে এবং বিশ্বাস করে, আমি তাকে রক্ষা করবো| আমার অনুগামী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রা আমার নাম উপাসনা করে, তাদের আমি রক্ষা কর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আমার অনুগামীরা সাহায্যের জন্য আমায় ডাকবে এবং আমি তাদের সাড়া দেবো| যখন তারা সমস্যায় পড়বে ত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ওদের সঙ্গে থাকবো| আমি ওদের রক্ষা করবো এবং সম্মান দে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আমার অনুগামীদের আমি দীর্ঘ জীবন দেবো| আমি ওদের রক্ষা কর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গুপ্ত আশ্রয় লাভের জন্য তুমি পরাত্‌পরের কাছে য়েতে পারো| সুরক্ষার জন্য তুমি সর্বশক্তিমান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য়েতে পা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মি প্রভুকে বলেছি, “আপনিই আমার নিরাপদ আশ্রয়স্থল, আপনিই আমার দুর্গ| হে আমার ঈশ্বর, আমি আপন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শ্বাস কর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ভয়ঙ্কর ব্যাধি এবং গুপ্ত বিপদ থেকে ঈশ্বর তোমায় রক্ষা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নিরাপত্তার জন্য তুমি ঈশ্বরের কাছে য়েতে পারো| য়েমন করে পাখি তার ডানা মেলে তার শাবকদের আগলে রাখ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েমন করে, ঈশ্বর তোমায় রক্ষা করবেন| তোমায় রক্ষা করার জন্য ঈশ্বর হবেন একটি ঢাল ও প্রাচীরের ম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রাতে তোমার ভয় পাওয়ার মতো কিছু থাকবে না| দিনের বেলাতেও শত্রুর তীরকে তুমি ভয় পা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নিশাকালে য়ে অসুখ আসে তাকে তুমি ভয় পাবে না, কিংবা দিনের বেলায় য়ে ভয়ঙ্কর অসুস্থতা আসে তাকে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মি ভয় পা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ুমি 1,000 হাজার শত্রুকে পরাজিত করতে পারবে| তোমার নিজের ডান হাত 10,000 শত্রু সৈন্যকে পরাজিত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ত্রুরা তোমায় স্পর্শ পর্য়ন্ত করতে পারবে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লক্ষ্য করে দেখ, দেখবে য়ে ওই দুষ্ট লোকদের শাস্তি হয়েছ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কেন? কারণ তুমি ঈশ্বরে আস্থা রাখ| কারণ পরাত্‌পরকে তুমি তোমার নিরাপদ আশ্রয়স্থলরূপে গ্রহণ করেছ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2026-10-21T06:38:06Z</dcterms:created>
  <dcterms:modified xsi:type="dcterms:W3CDTF">2026-10-21T06:38:06Z</dcterms:modified>
  <dc:title>গীতসংহিতা : 91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