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presProps" Target="presProps.xml"/>
  <Relationship Id="rId49" Type="http://schemas.openxmlformats.org/officeDocument/2006/relationships/viewProps" Target="viewProps.xml"/>
  <Relationship Id="rId50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லேவியின் குடும்பத்தாரில் ஒருவன் லேவியின் குமாரத்திகளில் ஒருத்தியை விவாகம் பண்ணினான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அந்த ஸ்திரீ கர்ப்பவதியாகி, ஒரு ஆண் பிள்ளையைப் பெற்று, அது அழகுள்ளது என்று கண்டு, அதை மூன்று மாதம் ஒளித்து வைத்தாள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அந்த ஸ்திரீ கர்ப்பவதியாகி, ஒரு ஆண் பிள்ளையைப் பெற்று, அது அழகுள்ளது என்று கண்டு, அதை மூன்று மாதம் ஒளித்து வைத்தாள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வள் அதை அப்புறம் ஒளித்து வைக்கக் கூடாமல், ஒரு நாணற்பெட்டியை எடுத்து, அதற்குப் பிசினும் கீலும் பூசி, அதிலே பிள்ளையை வளர்த்தி நதியோரமாய் நாணலுக்குள்ளே வைத்தாள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வள் அதை அப்புறம் ஒளித்து வைக்கக் கூடாமல், ஒரு நாணற்பெட்டியை எடுத்து, அதற்குப் பிசினும் கீலும் பூசி, அதிலே பிள்ளையை வளர்த்தி நதியோரமாய் நாணலுக்குள்ளே வைத்தாள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தற்கு என்ன சம்பவிக்கும் என்பதை அறியும்படி அதன் தமக்கை தூரத்திலே நின்றுகொண்டிருந்தாள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அப்பொழுது பார்வோனுடைய குமாரத்தி நதியில் ஸ்நானம்பண்ண வந்தாள். அவளுடைய தாதிகள் நதியோரத்தில் உலாவினார்கள்; அவள் நாணலுக்குள்ளே இருக்கிற பெட்டியைக் கண்டு, தன் தாதியை அனுப்பி அதைக் கொண்டு வரும்படி செய்தாள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அப்பொழுது பார்வோனுடைய குமாரத்தி நதியில் ஸ்நானம்பண்ண வந்தாள். அவளுடைய தாதிகள் நதியோரத்தில் உலாவினார்கள்; அவள் நாணலுக்குள்ளே இருக்கிற பெட்டியைக் கண்டு, தன் தாதியை அனுப்பி அதைக் கொண்டு வரும்படி செய்தாள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தைத் திறந்தபோது பிள்ளையைக் கண்டாள்; பிள்ளை அழுதது; அவள் அதின்மேல் இரக்கமுற்று, இது எபிரெயர் பிள்ளைகளில் ஒன்று என்றாள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தைத் திறந்தபோது பிள்ளையைக் கண்டாள்; பிள்ளை அழுதது; அவள் அதின்மேல் இரக்கமுற்று, இது எபிரெயர் பிள்ளைகளில் ஒன்று என்றாள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ப்பொழுது அதின் தமக்கை பார்வோனின் குமாரத்தியை நோக்கி: உமக்கு இந்தப் பிள்ளையை வளர்க்கும்படி எபிரெய ஸ்திரீகளில் பால் கொடுக்கிற ஒருத்தியை நான் போய் உம்மிடத்தில் அழைத்துக்கொண்டு வரட்டுமா என்றாள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ப்பொழுது அதின் தமக்கை பார்வோனின் குமாரத்தியை நோக்கி: உமக்கு இந்தப் பிள்ளையை வளர்க்கும்படி எபிரெய ஸ்திரீகளில் பால் கொடுக்கிற ஒருத்தியை நான் போய் உம்மிடத்தில் அழைத்துக்கொண்டு வரட்டுமா என்றாள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தற்குப் பார்வோனுடைய குமாரத்தி: அழைத்துக்கொண்டு வா என்றாள். இந்தப்பெண் போய்ப் பிள்ளையின் தாயையே அழைத்துக்கொண்டு வந்தாள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பார்வோனுடைய குமாரத்தி அவளை நோக்கி: நீ இந்தப் பிள்ளையை எடுத்துக்கொண்டு போய், அதை எனக்கு வளர்த்திடு, நான் உனக்குச் சம்பளம் கொடுக்கிறேன் என்றாள். அந்த ஸ்திரீ பிள்ளையை எடுத்துக்கொண்டு போய், அதை வளர்த்தாள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பார்வோனுடைய குமாரத்தி அவளை நோக்கி: நீ இந்தப் பிள்ளையை எடுத்துக்கொண்டு போய், அதை எனக்கு வளர்த்திடு, நான் உனக்குச் சம்பளம் கொடுக்கிறேன் என்றாள். அந்த ஸ்திரீ பிள்ளையை எடுத்துக்கொண்டு போய், அதை வளர்த்தாள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பிள்ளை பெரிதானபோது, அவள் அதைப் பார்வோனுடைய குமாரத்தியினிடத்தில் கொண்டுபோய் விட்டாள். அவளுக்கு அவன் குமாரனானான். அவள்: அவனை ஜலத்தினின்று எடுத்தேன் என்று சொல்லி, அவனுக்கு மோசே என்று பேரிட்டாள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பிள்ளை பெரிதானபோது, அவள் அதைப் பார்வோனுடைய குமாரத்தியினிடத்தில் கொண்டுபோய் விட்டாள். அவளுக்கு அவன் குமாரனானான். அவள்: அவனை ஜலத்தினின்று எடுத்தேன் என்று சொல்லி, அவனுக்கு மோசே என்று பேரிட்டாள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மோசே பெரியவனான காலத்தில், அவன் தன் சகோதரரிடத்தில் போய், அவர்கள் சுமை சுமக்கிறதைப் பார்த்து, தன் சகோதரராகிய எபிரெயரில் ஒருவனை ஒரு எகிப்தியன் அடிக்கிறதைக் கண்டு,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மோசே பெரியவனான காலத்தில், அவன் தன் சகோதரரிடத்தில் போய், அவர்கள் சுமை சுமக்கிறதைப் பார்த்து, தன் சகோதரராகிய எபிரெயரில் ஒருவனை ஒரு எகிப்தியன் அடிக்கிறதைக் கண்டு,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அங்கும் இங்கும் பார்த்து, ஒருவரும் இல்லையென்று அறிந்து, எகிப்தியனை வெட்டி, அவனை மணலிலே புதைத்துப் போட்டான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அவன் மறுநாளிலும் வெளியே போனபோது, எபிரெய மனுஷர் இருவர் சண்டை பண்ணிக்கொண்டிருந்தார்கள். அப்பொழுது அவன் அநியாயம் செய்கிறவனை நோக்கி, நீ உன் தோழனை அடிக்கிறது என்ன என்று கேட்டான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அவன் மறுநாளிலும் வெளியே போனபோது, எபிரெய மனுஷர் இருவர் சண்டை பண்ணிக்கொண்டிருந்தார்கள். அப்பொழுது அவன் அநியாயம் செய்கிறவனை நோக்கி, நீ உன் தோழனை அடிக்கிறது என்ன என்று கேட்டான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அதற்கு அவன்: எங்கள் மேல் உன்னை அதிகாரியாகவும் நியாயாதிபதியாகவும் ஏற்படுத்தினவன் யார்? நீ எகிப்தியனைக் கொன்று போட்டது போல, என்னையும் கொன்றுபோட நினைக்கிறாயோ என்றான். அப்பொழுது மோசே காரியம் நிச்சயமாக வெளிப்பட்டது என்று பயந்தான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அதற்கு அவன்: எங்கள் மேல் உன்னை அதிகாரியாகவும் நியாயாதிபதியாகவும் ஏற்படுத்தினவன் யார்? நீ எகிப்தியனைக் கொன்று போட்டது போல, என்னையும் கொன்றுபோட நினைக்கிறாயோ என்றான். அப்பொழுது மோசே காரியம் நிச்சயமாக வெளிப்பட்டது என்று பயந்தான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பார்வோன் அந்தக் காரியத்தைக் கேள்விப்பட்டபோது, மோசேயைக் கொலை செய்ய வகை தேடினான். மோசே பார்வோனிடத்தினின்று தப்பியோடி, மீதியான் தேசத்தில் போய்த் தங்கி, ஒரு துரவண்டையிலே உட்கார்ந்திருந்தான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பார்வோன் அந்தக் காரியத்தைக் கேள்விப்பட்டபோது, மோசேயைக் கொலை செய்ய வகை தேடினான். மோசே பார்வோனிடத்தினின்று தப்பியோடி, மீதியான் தேசத்தில் போய்த் தங்கி, ஒரு துரவண்டையிலே உட்கார்ந்திருந்தான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மீதியான் தேசத்து ஆசாரியனுக்கு ஏழு குமாரத்திகள் இருந்தார்கள்; அவர்கள் தங்கள் தகப்பனுடைய ஆடுகளுக்குத் தண்ணீர் காட்டும்படிக்கு அங்கே வந்து, தண்ணீர் மொண்டு, தொட்டிகளை நிரப்பினார்கள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மீதியான் தேசத்து ஆசாரியனுக்கு ஏழு குமாரத்திகள் இருந்தார்கள்; அவர்கள் தங்கள் தகப்பனுடைய ஆடுகளுக்குத் தண்ணீர் காட்டும்படிக்கு அங்கே வந்து, தண்ணீர் மொண்டு, தொட்டிகளை நிரப்பினார்கள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அப்பொழுது மேய்ப்பர்கள் வந்து, அவர்களைத் துரத்தினார்கள்; மோசே எழுந்திருந்து, அவர்களுக்குத் துணைநின்று, அவர்களுடைய ஆடுகளுக்குத் தண்ணீர் காட்டினான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அப்பொழுது மேய்ப்பர்கள் வந்து, அவர்களைத் துரத்தினார்கள்; மோசே எழுந்திருந்து, அவர்களுக்குத் துணைநின்று, அவர்களுடைய ஆடுகளுக்குத் தண்ணீர் காட்டினான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அவர்கள் தங்கள் தகப்பனாகிய ரெகுவேலிடத்தில் வந்தபோது, அவன்: நீங்கள் இன்று இத்தனை சீக்கிரமாய் வந்தது என்ன என்று கேட்டான்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அவர்கள் தங்கள் தகப்பனாகிய ரெகுவேலிடத்தில் வந்தபோது, அவன்: நீங்கள் இன்று இத்தனை சீக்கிரமாய் வந்தது என்ன என்று கேட்டான்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அதற்கு அவர்கள்: எகிப்தியன் ஒருவன் மேய்ப்பரின் கைகளுக்கு எங்களைத் தப்புவித்து, எங்களுக்குத் தண்ணீர் மொண்டு கொடுத்து, ஆடுகளுக்கும் தண்ணீர் காட்டினான் என்றார்கள்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அதற்கு அவர்கள்: எகிப்தியன் ஒருவன் மேய்ப்பரின் கைகளுக்கு எங்களைத் தப்புவித்து, எங்களுக்குத் தண்ணீர் மொண்டு கொடுத்து, ஆடுகளுக்கும் தண்ணீர் காட்டினான் என்றார்கள்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அப்பொழுது அவன் தன் குமாரத்திகளைப் பார்த்து: அவன் எங்கே? அந்த மனிதனை நீங்கள் விட்டு வந்தது என்ன? போஜனம்பண்ணும்படிக்கு அவனை அழைத்துக்கொண்டு வாருங்கள் என்றான்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அப்பொழுது அவன் தன் குமாரத்திகளைப் பார்த்து: அவன் எங்கே? அந்த மனிதனை நீங்கள் விட்டு வந்தது என்ன? போஜனம்பண்ணும்படிக்கு அவனை அழைத்துக்கொண்டு வாருங்கள் என்றான்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மோசே அந்த மனிதனிடத்தில் தங்கியிருக்கச் சம்மதித்தான். அவன் சிப்போராள் என்னும் தன் குமாரத்தியை மோசேக்குக் கொடுத்தான்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அவள் ஒரு குமாரனைப் பெற்றாள். நான் அந்நிய தேசத்தில் பரதேசியாய் இருக்கிறேன் என்று சொல்லி, அவனுக்கு கெர்சோம் என்று பேரிட்டான்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அவள் ஒரு குமாரனைப் பெற்றாள். நான் அந்நிய தேசத்தில் பரதேசியாய் இருக்கிறேன் என்று சொல்லி, அவனுக்கு கெர்சோம் என்று பேரிட்டான்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சிலகாலம் சென்றபின், எகிப்தின் ராஜா மரித்தான். இஸ்ரவேல் புத்திரர் அடிமைத்தனத்தினால் தவித்து, முறையிட்டுக்கொண்டிருந்தார்கள்; அவர்கள் அடிமைத்தனத்திலிருந்து முறையிடும் சத்தம் தேவசந்நிதியில் எட்டினது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சிலகாலம் சென்றபின், எகிப்தின் ராஜா மரித்தான். இஸ்ரவேல் புத்திரர் அடிமைத்தனத்தினால் தவித்து, முறையிட்டுக்கொண்டிருந்தார்கள்; அவர்கள் அடிமைத்தனத்திலிருந்து முறையிடும் சத்தம் தேவசந்நிதியில் எட்டினது.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தேவன் அவர்கள் பெருமூச்சைக் கேட்டு, தாம் ஆபிரகாமோடும் ஈசாக்கோடும் யாக்கோபோடும் செய்த உடன்படிக்கையை நினைவு கூர்ந்தார்.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தேவன் அவர்கள் பெருமூச்சைக் கேட்டு, தாம் ஆபிரகாமோடும் ஈசாக்கோடும் யாக்கோபோடும் செய்த உடன்படிக்கையை நினைவு கூர்ந்தார்.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தேவன் இஸ்ரவேல் புத்திரரைக் கண்ணோக்கினார்; தேவன் அவர்களை நினைத்தருளினார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82151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2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लेवी के घराने के एक पुरूष ने एक लेवी वंश की स्त्री को ब्याह लिय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2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और वह स्त्री गर्भवती हुई और उसके एक पुत्र उत्पन्न हुआ; और यह देखकर कि यह बालक सुन्दर है, उसे ती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2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महीने तक छिपा रख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2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और जब वह उसे और छिपा न सकी तब उसके लिये सरकंड़ों की एक टोकरी ले कर, उस पर चिकनी मिट्टी और राल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2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लगाकर, उस में बालक को रखकर नील नदी के तीर पर कांसों के बीच छोड़ आई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2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उस बालक कि बहिन दूर खड़ी रही, कि देखे इसका क्या हाल होग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2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तब फिरौन की बेटी नहाने के लिये नदी के तीर आई; उसकी सखियां नदी के तीर तीर टहलने लगीं; तब उसन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2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कांसों के बीच टोकरी को देखकर अपनी दासी को उसे ले आने के लिये भेज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2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तब उसने उसे खोल कर देखा, कि एक रोता हुआ बालक है; तब उसे तरस आया और उसने कहा, यह तो किसी इब्री क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2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बालक होग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2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तब बालक की बहिन ने फिरौन की बेटी से कहा, क्या मैं जा कर इब्री स्त्रियों में से किसी धाई को तेर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2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पास बुला ले आऊं जो तेरे लिये बालक को दूध पिलाया करे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2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फिरौन की बेटी ने कहा, जा। तब लड़की जा कर बालक की माता को बुला ले आई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2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फिरौन की बेटी ने उससे कहा, तू इस बालक को ले जा कर मेरे लिये दूध पिलाया कर, और मैं तुझे मजदूर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2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दूंगी। तब वह स्त्री बालक को ले जा कर दूध पिलाने लगी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2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जब बालक कुछ बड़ा हुआ तब वह उसे फिरौन की बेटी के पास ले गई, और वह उसका बेटा ठहरा; और उसने यह कहक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2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सका नाम मूसा रखा, कि मैं ने इस को जल से निकाल लिया॥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2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उन दिनों में ऐसा हुआ कि जब मूसा जवान हुआ, और बाहर अपने भाई बन्धुओं के पास जा कर उनके दु:खों प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2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दृष्टि करने लगा; तब उसने देखा, कि कोई मिस्री जन मेरे एक इब्री भाई को मार रहा है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2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जब उसने इधर उधर देखा कि कोई नहीं है, तब उस मिस्री को मार डाला और बालू में छिपा दिया॥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2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फिर दूसरे दिन बाहर जा कर उसने देखा कि दो इब्री पुरूष आपस में मारपीट कर रहे हैं; उसने अपराधी स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2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कहा, तू अपने भाई को क्यों मारता है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2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उसने कहा, किस ने तुझे हम लोगों पर हाकिम और न्यायी ठहराया? जिस भांति तू ने मिस्री को घात किय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2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क्या उसी भांति तू मुझे भी घात करना चाहता है? तब मूसा यह सोचकर डर गया, कि निश्चय वह बात खुल गई है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2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जब फिरौन ने यह बात सुनी तब मूसा को घात करने की युक्ति की। तब मूसा फिरौन के साम्हने से भागा, औ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2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मिद्यान देश में जा कर रहने लगा; और वह वहां एक कुएं के पास बैठ गय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2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मिद्यान के याजक की सात बेटियां थी; और वे वहां आकर जल भरने लगीं, कि कठौतों में भरके अपने पिता क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2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भेड़बकरियों को पिलाएं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2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तब चरवाहे आकर उन को हटाने लगे; इस पर मूसा ने खड़ा हो कर उनकी सहायता की, और भेड़-बकरियों को पान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2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पिलाय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2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जब वे अपने पिता रूएल के पास फिर आई, तब उसने उन से पूछा, क्या कारण है कि आज तुम ऐसी फुर्ती से आई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2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हो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2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उन्होंने कहा, एक मिस्री पुरूष ने हम को चरवाहों के हाथ से छुड़ाया, और हमारे लिये बहुत जल भरक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2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भेड़-बकरियों को पिलाय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2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तब उसने अपनी बेटियों से कहा, वह पुरूष कहां है? तुम उसको क्योंछोड़ आई हो? उसको बुला ले आओ कि वह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2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भोजन करे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2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और मूसा उस पुरूष के साथ रहने को प्रसन्न हुआ; उसने उसे अपनी बेटी सिप्पोरा को ब्याह दिय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2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और उसके एक पुत्र उत्पन्न हुआ, तब मूसा ने यह कहकर, कि मैं अन्य देश में परदेशी हूं, उसका नाम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2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गेर्शोम रखा॥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2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बहुत दिनों के बीतने पर मिस्र का राजा मर गया। और इस्राएली कठिन सेवा के कारण लम्बी लम्बी सांस ल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2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कर आहें भरने लगे, और पुकार उठे, और उनकी दोहाई जो कठिन सेवा के कारण हुई वह परमेश्वर तक पहुंची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2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और परमेश्वर ने उनका कराहना सुनकर अपनी वाचा को, जो उसने इब्राहीम, और इसहाक, और याकूब के साथ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2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बान्धी थी, स्मरण किय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2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और परमेश्वर ने इस्राएलियों पर दृष्टि करके उन पर चित्त लगाया॥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2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53">
  <a:themeElements>
    <a:clrScheme name="Theme53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53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53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45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2026-10-20T03:11:18Z</dcterms:created>
  <dcterms:modified xsi:type="dcterms:W3CDTF">2026-10-20T03:11:18Z</dcterms:modified>
  <dc:title>निर्गमन : 2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