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காட்டிலிருக்கிற செடிகளுக்குள் மற்ற எல்லாச் செடிகொடிகளைப்பார்க்கிலும் திராட்சச்செடிக்கு மேன்மை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 அதினால் செய்வார்கள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 அதினால் செய்வார்கள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 அது இனி ஒரு வேலைக்கு உதவுவதெப்படி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 அது இனி ஒரு வேலைக்கு உதவுவதெப்படி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ுரோகம்பண்ணினபடியினால், நான் தேசத்தைப் பாழாய்ப் போ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1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র বাক্য আমার কাছে এল| তিনি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দ্রাক্ষালতার কাঠের খণ্ডগুলো বনের বৃক্ষের ছোট কাঁটা ডালের থেকে কোন অংশে উত্তম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্রাক্ষালতার সেই কাঠ কি কোন কিছু তৈরী করার জন্য ব্যবহার করা যায়? না! সেই কাঠ দিয়ে কি থা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োলানোর জন্য কীলক তৈরী করা যায়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লোকে সেই কাঠ কেবল জ্বালানী হিসাবে ব্যবহার করে| কাঠগুলির কিছু কিছুর সামনে পিছনে আগুন ধরে| মাঝখ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ংশও আগুনে কালো হয়ে যায় কিন্তু কাঠিটি সম্পূর্ণরূপে পোড়ে না| সেই পোড়া কাঠ দিয়ে কি কিছু তৈরী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ো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দি পোড়াবার আগে তা দিয়ে কোন কাজ না হল তবে এটা নিশ্চিত যে পোড়াবার পরেও তা কোন কাজে লাগ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দ্রাক্ষালতার কাঠের টুকরোগুলো বনের বৃক্ষের কাঠের টুকরোর মত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লোকরা সেই টুকরোগুলো আগুনে ফেলে দেয় আর আগুন তা পুড়িয়ে দেয়| সেইভাবেই, আমি জেরুশালেমে বাস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আগুনে ছুঁড়ে ফেলব|” প্রভু আমার সদাপ্রভু এই 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আমি ঐ লোকদের শাস্তি দেব| কিন্তু কিছু লোক সেই লাঠির মত হবে যা সম্পূর্ণ দহয় না- তাদের শাস্তি হ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ম্পূর্ণরূপে ধ্বংস হবে না| তোমরা দেখবে যে আমি ঐ লোকেদের শাস্তি দিয়েছি, আর তোমরা জানবে যে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ঐ দেশ ধ্বংস করব কারণ লোকরা আমায় পরিত্যাগ করেছে|” প্রভু আমার সদাপ্রভু এ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2026-10-21T06:57:31Z</dcterms:created>
  <dcterms:modified xsi:type="dcterms:W3CDTF">2026-10-21T06:57:31Z</dcterms:modified>
  <dc:title>যিহিষ্কেল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