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ை உங்கள் கண்கள் காணும். அப்பொழுது நீங்கள்: கர்த்தர் இஸ்ரவேலுடைய எல்லை துவக்கி மகிமைப்படுத்தப்படுவார் என்ப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பீடத்தின்மேல் அசுத்தமான அப்பத்தைப் படைக்கிறதினாலேயே; ஆனாலும் உம்மை எதினாலே அசுத்தப்படுதினோம் என்கிறீர்கள்; கர்த்தருடைய பந்தி எண்ணமற்றுப்போயிற்றென்று, நீங்கள் சொல்லுகிறதினாலேய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பீடத்தின்மேல் அசுத்தமான அப்பத்தைப் படைக்கிறதினாலேயே; ஆனாலும் உம்மை எதினாலே அசுத்தப்படுதினோம் என்கிறீர்கள்; கர்த்தருடைய பந்தி எண்ணமற்றுப்போயிற்றென்று, நீங்கள் சொல்லுகிறதினாலேய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பீடத்தின்மேல் அசுத்தமான அப்பத்தைப் படைக்கிறதினாலேயே; ஆனாலும் உம்மை எதினாலே அசுத்தப்படுதினோம் என்கிறீர்கள்; கர்த்தருடைய பந்தி எண்ணமற்றுப்போயிற்றென்று, நீங்கள் சொல்லுகிறதினாலே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ண் ஊனமானதைப் பலியிடக்கொண்டுவந்தாலும் அது பொல்லாப்பல்ல, நீங்கள் காலூனமானதையும் நசல் பிடித்ததையும் கொண்டுவந்தாலும் அது பொல்லாப்பல்ல என்கிறீர்களே; அதை நீ உன் அதிபதிக்குச் செலுத்து அவன் உன்மேல் பிரியமாயிருப்பானோ? உன் முகத்தைப் பார்ப்பானோ என்று சேனைகளின் கர்த்தர் கேட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ண் ஊனமானதைப் பலியிடக்கொண்டுவந்தாலும் அது பொல்லாப்பல்ல, நீங்கள் காலூனமானதையும் நசல் பிடித்ததையும் கொண்டுவந்தாலும் அது பொல்லாப்பல்ல என்கிறீர்களே; அதை நீ உன் அதிபதிக்குச் செலுத்து அவன் உன்மேல் பிரியமாயிருப்பானோ? உன் முகத்தைப் பார்ப்பானோ என்று சேனைகளின் கர்த்தர் கேட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ல்கியாவைக்கொண்டு கர்த்தர் இஸ்ரவேலுக்குச் சொன்ன வார்த்தையின் பார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ண் ஊனமானதைப் பலியிடக்கொண்டுவந்தாலும் அது பொல்லாப்பல்ல, நீங்கள் காலூனமானதையும் நசல் பிடித்ததையும் கொண்டுவந்தாலும் அது பொல்லாப்பல்ல என்கிறீர்களே; அதை நீ உன் அதிபதிக்குச் செலுத்து அவன் உன்மேல் பிரியமாயிருப்பானோ? உன் முகத்தைப் பார்ப்பானோ என்று சேனைகளின் கர்த்தர் கேட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தேவனுடைய சமுகத்தை நோக்கிக் கெஞ்சுங்கள்; அப்பொழுது நம்மேல் இரங்குவார்; இது உங்களாலே வந்த காரியம், அவர் உங்களை அங்கீகரிப்பாரோ என்று சேனைகளின் கர்த்தர் கேட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தேவனுடைய சமுகத்தை நோக்கிக் கெஞ்சுங்கள்; அப்பொழுது நம்மேல் இரங்குவார்; இது உங்களாலே வந்த காரியம், அவர் உங்களை அங்கீகரிப்பாரோ என்று சேனைகளின் கர்த்தர் கேட்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ூலியில்லாமல் கதவுகளைப் பூட்டுவான்; என் பலிபீடத்தின்மேல் அக்கினியைக் கூலியில்லாமல் கொளுத்தவுமாட்டீர்கள், உங்கள்பேரில் எனக்குப் பிரியமில்லையென்று சேனைகளின் கர்த்தர் சொல்லுகிறார்; உங்கள் கைகளிலுள்ள காணிக்கை எனக்கு உகந்ததல்ல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ூலியில்லாமல் கதவுகளைப் பூட்டுவான்; என் பலிபீடத்தின்மேல் அக்கினியைக் கூலியில்லாமல் கொளுத்தவுமாட்டீர்கள், உங்கள்பேரில் எனக்குப் பிரியமில்லையென்று சேனைகளின் கர்த்தர் சொல்லுகிறார்; உங்கள் கைகளிலுள்ள காணிக்கை எனக்கு உகந்ததல்ல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ூலியில்லாமல் கதவுகளைப் பூட்டுவான்; என் பலிபீடத்தின்மேல் அக்கினியைக் கூலியில்லாமல் கொளுத்தவுமாட்டீர்கள், உங்கள்பேரில் எனக்குப் பிரியமில்லையென்று சேனைகளின் கர்த்தர் சொல்லுகிறார்; உங்கள் கைகளிலுள்ள காணிக்கை எனக்கு உகந்ததல்ல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உதிக்கிற திசைதொடங்கி, அது அஸ்தமிக்கிற திசைவரைக்கும், என் நாமம் ஜாதிகளுக்குள்ளே மகத்துவமாயிருக்கும்; எல்லா இடங்களிலும் என் நாமத்துக்குத் தூபமும் சுத்தமான காணிக்கையும் செலுத்தப்படும்; என் நாமம் ஜாதிகளுக்குள்ளே மகத்துவம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உதிக்கிற திசைதொடங்கி, அது அஸ்தமிக்கிற திசைவரைக்கும், என் நாமம் ஜாதிகளுக்குள்ளே மகத்துவமாயிருக்கும்; எல்லா இடங்களிலும் என் நாமத்துக்குத் தூபமும் சுத்தமான காணிக்கையும் செலுத்தப்படும்; என் நாமம் ஜாதிகளுக்குள்ளே மகத்துவம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ோ கர்த்தருடைய பந்தி அசுத்தமானது என்றும் அதின் ஆகாரமாகிய அதின் பலன் அற்பமானது என்றும் சொல்லுகிறதினாலே, என் நாமத்தைப் பரிசுத்தக்குலைச்சலாக்குகிற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ோ கர்த்தருடைய பந்தி அசுத்தமானது என்றும் அதின் ஆகாரமாகிய அதின் பலன் அற்பமானது என்றும் சொல்லுகிறதினாலே, என் நாமத்தைப் பரிசுத்தக்குலைச்சலாக்குகிற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ச் சிநேகித்தேனென்று கர்த்தர் சொல்லுகிறார்; அதற்கு நீங்கள்: எங்களை எப்படிச் சிநேகித்தீர் என்கிறீர்கள்; கர்த்தர் சொல்லுகிறார்: ஏசா யாக்கோபுக்குச் சகோதரனல்லவோ? ஆகிலும் யாக்கோபை நான் சிநேகித்த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இது எவ்வளவு வருத்தமென்று சொல்லி, அதை ஒரு திரணமாய்ப் பேசி, பீறுண்டதையும் கால் ஊனமானதையும் நசல்கொண்டதையும் கொண்டுவந்து காணிக்கையாகச் செலுத்துகிறீர்கள் என்று சேனைகளின் கர்த்தர் சொல்லுகிறார்; அதை உங்கள் கைகளில் அங்கீகரித்துக்கொள்வேனா என்று கர்த்தர் கேட்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இது எவ்வளவு வருத்தமென்று சொல்லி, அதை ஒரு திரணமாய்ப் பேசி, பீறுண்டதையும் கால் ஊனமானதையும் நசல்கொண்டதையும் கொண்டுவந்து காணிக்கையாகச் செலுத்துகிறீர்கள் என்று சேனைகளின் கர்த்தர் சொல்லுகிறார்; அதை உங்கள் கைகளில் அங்கீகரித்துக்கொள்வேனா என்று கர்த்தர் கேட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இது எவ்வளவு வருத்தமென்று சொல்லி, அதை ஒரு திரணமாய்ப் பேசி, பீறுண்டதையும் கால் ஊனமானதையும் நசல்கொண்டதையும் கொண்டுவந்து காணிக்கையாகச் செலுத்துகிறீர்கள் என்று சேனைகளின் கர்த்தர் சொல்லுகிறார்; அதை உங்கள் கைகளில் அங்கீகரித்துக்கொள்வேனா என்று கர்த்தர் கேட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மந்தையில் கடா இருக்கையில் கெட்டுப்போனதை ஆண்டவருக்கு நேர்ந்துகொண்டு பலியிடுகிற கபடஸ்தன் சபிக்கப்பட்டவன்; என் நாமம் ஜாதிகளுக்குள்ளே பயங்கரமாயிருக்கும்; நான் மகத்துவமான ராஜா என்று சேனைகளின்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மந்தையில் கடா இருக்கையில் கெட்டுப்போனதை ஆண்டவருக்கு நேர்ந்துகொண்டு பலியிடுகிற கபடஸ்தன் சபிக்கப்பட்டவன்; என் நாமம் ஜாதிகளுக்குள்ளே பயங்கரமாயிருக்கும்; நான் மகத்துவமான ராஜா என்று சேனைகளின் கர்த்த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மந்தையில் கடா இருக்கையில் கெட்டுப்போனதை ஆண்டவருக்கு நேர்ந்துகொண்டு பலியிடுகிற கபடஸ்தன் சபிக்கப்பட்டவன்; என் நாமம் ஜாதிகளுக்குள்ளே பயங்கரமாயிருக்கும்; நான் மகத்துவமான ராஜா என்று சேனைகளின்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ச் சிநேகித்தேனென்று கர்த்தர் சொல்லுகிறார்; அதற்கு நீங்கள்: எங்களை எப்படிச் சிநேகித்தீர் என்கிறீர்கள்; கர்த்தர் சொல்லுகிறார்: ஏசா யாக்கோபுக்குச் சகோதரனல்லவோ? ஆகிலும் யாக்கோபை நான் சிநேகித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சாவையோ நான் வெறுத்தேன்; அவனுடைய மலைகளைப் பாழும் அவனுடைய சுதந்தரத்தை வனாந்தரத்திலுள்ள வலுசர்ப்பங்களின் தாவும் ஆக்க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சாவையோ நான் வெறுத்தேன்; அவனுடைய மலைகளைப் பாழும் அவனுடைய சுதந்தரத்தை வனாந்தரத்திலுள்ள வலுசர்ப்பங்களின் தாவும் ஆக்க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োমাদের চোখ তা দেখবে এবং তোমরা বলবে, “প্রভু মহান, এমন কি ইস্রায়েলের সীমার বাইরেও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র্বশক্তিমান প্রভু বলেন, “পুত্র তার পিতাকে সম্মান করে এবং দাস তার মনিবকে সম্মান করে| কিন্তু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দি পিতা হই তবে কেন আমি সম্মান পাবো না? আমি তোমাদের প্রভু| কিন্তু কেন তোমরা আমাকে সম্মান কর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, যাজকরা আমার নামকে সম্মান করছ না|”কিন্তু তোমরা বল, “আমরা কি এমন কিছু করেছি যা প্রমাণ করে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আপনার নামকে সম্মান করি না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 বলেছেন, “তোমরা আমার বেদীতে অশুচি রুটি নিয়ে আসো|”কিন্তু তোমরা জিজ্ঞাসা কর, “কি কর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কে অশুচি করেছি?”প্রভু বলেছেন, “প্রভুর বেদী শ্রদ্ধার উপযুক্ত নয়’ এই বলে তোমরা আমার বেদীকে সম্ম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টা কি খারাপ কাজ নয় য়ে তোমরা উত্সর্গ করার জন্য অন্ধ পশুদের নিয়ে আসো? তোমরা উত্সর্গের জন্য য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োঁড়া ও অসুস্থ পশু নিয়ে আসো, সেটা কি খারাপ কাজ নয়? তোমাদের রাজ্যপালকে অসুস্থ পশুসমূহ দেবার চেষ্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মালাখির মাধ্যমে ইস্রায়েলের প্রতি ঈশ্বরের এক ভাববাণীরূপ 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দেখ তো, তিনি কি তা গ্রহণ করবেন? তিনি কি তোমাদের ওপর খুশী হবেন!” সর্বশক্তিমান প্রভু এই কথা ব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যাজকরা, তোমরা প্রভুকে আমাদের প্রতি ভালো হতে অনুরোধ কর| কিন্তু তিনি তোমাদের কথা শোনেন না| তোমর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র জন্য দাযী|” সর্বশক্তিমান প্রভু এই সব কথা ব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তোমাদের মধ্যে কেউ মন্দিরের দরজা বন্ধ করে দিক্ যাতে তোমরা আমার বেদীর ওপর অকেজো আলো জ্বালাত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ো| আমি তোমাদের ওপর সন্তুষ্ট নই এবং আমি তোমাদের হাত থেকে কোন নৈবেদ্য নেবো না|” সর্বশক্তিমান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কথা ব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র্বশক্তিমান প্রভু এই কথাগুলি বলেছেন: “সমস্ত পৃথিবীতে লোকে আমার নাম সম্মান করে এবং আম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দ্ধ ধূপ এবং নৈবেদ্য সমূহ নিয়ে আসে| কারণ আমার নাম সমস্ত জাতির মধ্যে সম্মানিত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কিন্তু তোমরা ‘প্রভুর বেদী অশুদ্ধ’ একথা বলে দেখাও য়ে তোমরা আমার নামকে শ্রদ্ধা কর না এবং বেদ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নিবেদন করা খাদ্যও তোমরা চাও না, এতে তোমরা আমার নামের প্রতি অশ্রদ্ধা দেখ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বলেছেন, “আমি তোমাদের ভালোবাসি|”কিন্তু তোমরা জিজ্ঞেস কর, “আপনি য়ে আমাদের ভালোবাসেন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োমরা এও বলো, কি আপদ! সর্বশক্তিমান প্রভু এই কথা বলেন, তোমরা এমন পশু উত্সর্গ করার জন্য উপহ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রূপ নিয়ে আস যা চুরি করা, খোঁড়া অথবা অসুস্থ| তোমাদের হাতে করে আনা এই উপহার কি আমি গ্রহণ করব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এই কথাগুলি ব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সেই প্রতারক অভিশপ্ত, যার পালে পুরুষ পশু রযেছে আর তা দিতে মানত করা সত্ত্বেও সে প্রভুর উদ্দেশ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মন পশু উত্সর্গ করে যা দোষ যুক্ত| আমিই এই কথা বলছি কারণ আমি শক্তিমান রাজা এবং সমস্ত জাতির লোক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য় করে|” সর্বশক্তিমান প্রভু এই কথা ব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মাণ কি?”প্রভু বলেন, “এষৌ কি যাকোবের ভাই নয়? তবু আমি যাকোবকে ভালবেস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আমি এষৌকে ঘৃণা করতাম| আমি তার পর্বতগুলি ধ্বংস করেছি এবং তার দেশকে- শিয়ালের বাসস্থ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ণত কর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ইদোমের লোকরা বলতে পারে, “যদিও আমরা ধ্বংস হয়েছিলাম কিন্তু আমরা ফিরে গিয়ে আবার আমাদের শহর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ড়ব|”কিন্তু সর্বশক্তিমান প্রভু এই কথা বলেন, “তারা আবার গড়তে পারে কিন্তু আমি আবার তা ভেঙ্গে ফেলব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লোকরা ইদোমকে বলবে একটি দুষ্ট দেশ এবং একটি জাতি যাকে প্রভু চির কালের তরে ঘৃণা কর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2026-08-01T12:30:38Z</dcterms:created>
  <dcterms:modified xsi:type="dcterms:W3CDTF">2026-08-01T12:30:38Z</dcterms:modified>
  <dc:title>மல்கியா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